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-33867" y="825500"/>
            <a:ext cx="12225867" cy="5588000"/>
          </a:xfrm>
          <a:custGeom>
            <a:avLst/>
            <a:gdLst>
              <a:gd name="connsiteX0" fmla="*/ 25400 w 9169400"/>
              <a:gd name="connsiteY0" fmla="*/ 5588000 h 5588000"/>
              <a:gd name="connsiteX1" fmla="*/ 9169400 w 9169400"/>
              <a:gd name="connsiteY1" fmla="*/ 5562600 h 5588000"/>
              <a:gd name="connsiteX2" fmla="*/ 9169400 w 9169400"/>
              <a:gd name="connsiteY2" fmla="*/ 2120900 h 5588000"/>
              <a:gd name="connsiteX3" fmla="*/ 0 w 9169400"/>
              <a:gd name="connsiteY3" fmla="*/ 0 h 5588000"/>
              <a:gd name="connsiteX4" fmla="*/ 25400 w 9169400"/>
              <a:gd name="connsiteY4" fmla="*/ 5588000 h 55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400" h="5588000">
                <a:moveTo>
                  <a:pt x="25400" y="5588000"/>
                </a:moveTo>
                <a:lnTo>
                  <a:pt x="9169400" y="5562600"/>
                </a:lnTo>
                <a:lnTo>
                  <a:pt x="9169400" y="2120900"/>
                </a:lnTo>
                <a:lnTo>
                  <a:pt x="0" y="0"/>
                </a:lnTo>
                <a:lnTo>
                  <a:pt x="25400" y="558800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5600" y="3009900"/>
            <a:ext cx="8957733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936045" y="2971801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970845" y="2971801"/>
            <a:ext cx="722489" cy="157233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 13"/>
          <p:cNvSpPr/>
          <p:nvPr userDrawn="1"/>
        </p:nvSpPr>
        <p:spPr>
          <a:xfrm>
            <a:off x="5482" y="2971801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 userDrawn="1"/>
        </p:nvSpPr>
        <p:spPr>
          <a:xfrm>
            <a:off x="-33867" y="6032500"/>
            <a:ext cx="122428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075" y="6224798"/>
            <a:ext cx="1977980" cy="55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973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1" y="4797"/>
            <a:ext cx="12181035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5600" y="2374901"/>
            <a:ext cx="8957733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936045" y="2336802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970845" y="2336802"/>
            <a:ext cx="722489" cy="1572333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 13"/>
          <p:cNvSpPr/>
          <p:nvPr userDrawn="1"/>
        </p:nvSpPr>
        <p:spPr>
          <a:xfrm>
            <a:off x="5482" y="2336802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 userDrawn="1"/>
        </p:nvSpPr>
        <p:spPr>
          <a:xfrm>
            <a:off x="-33867" y="6032500"/>
            <a:ext cx="122428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075" y="6224798"/>
            <a:ext cx="1977980" cy="55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6469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3" y="4797"/>
            <a:ext cx="12181032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5600" y="3122968"/>
            <a:ext cx="8957733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936045" y="3084869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970845" y="3084869"/>
            <a:ext cx="722489" cy="1572333"/>
          </a:xfrm>
          <a:prstGeom prst="rect">
            <a:avLst/>
          </a:prstGeom>
          <a:solidFill>
            <a:srgbClr val="FF0521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 13"/>
          <p:cNvSpPr/>
          <p:nvPr userDrawn="1"/>
        </p:nvSpPr>
        <p:spPr>
          <a:xfrm>
            <a:off x="5482" y="3084869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 userDrawn="1"/>
        </p:nvSpPr>
        <p:spPr>
          <a:xfrm>
            <a:off x="-33867" y="6032500"/>
            <a:ext cx="122428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075" y="6224798"/>
            <a:ext cx="1977980" cy="55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6581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1" y="4797"/>
            <a:ext cx="12181035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5600" y="2374901"/>
            <a:ext cx="8957733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936045" y="2336802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970845" y="2336802"/>
            <a:ext cx="722489" cy="1572333"/>
          </a:xfrm>
          <a:prstGeom prst="rect">
            <a:avLst/>
          </a:prstGeom>
          <a:solidFill>
            <a:srgbClr val="FF0521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 13"/>
          <p:cNvSpPr/>
          <p:nvPr userDrawn="1"/>
        </p:nvSpPr>
        <p:spPr>
          <a:xfrm>
            <a:off x="5482" y="2336802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 userDrawn="1"/>
        </p:nvSpPr>
        <p:spPr>
          <a:xfrm>
            <a:off x="-33867" y="6032500"/>
            <a:ext cx="122428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075" y="6224798"/>
            <a:ext cx="1977980" cy="55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5158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4" y="4796"/>
            <a:ext cx="12181033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5600" y="3022600"/>
            <a:ext cx="8957733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936045" y="2984501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970845" y="2984501"/>
            <a:ext cx="722489" cy="1572333"/>
          </a:xfrm>
          <a:prstGeom prst="rect">
            <a:avLst/>
          </a:prstGeom>
          <a:solidFill>
            <a:srgbClr val="FF0521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 13"/>
          <p:cNvSpPr/>
          <p:nvPr userDrawn="1"/>
        </p:nvSpPr>
        <p:spPr>
          <a:xfrm>
            <a:off x="5482" y="2984501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 userDrawn="1"/>
        </p:nvSpPr>
        <p:spPr>
          <a:xfrm>
            <a:off x="-33867" y="6032500"/>
            <a:ext cx="122428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075" y="6224798"/>
            <a:ext cx="1977980" cy="55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9003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4" y="4797"/>
            <a:ext cx="12181033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5600" y="3972092"/>
            <a:ext cx="85344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2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936045" y="3933993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970845" y="3933993"/>
            <a:ext cx="722489" cy="1572333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 13"/>
          <p:cNvSpPr/>
          <p:nvPr userDrawn="1"/>
        </p:nvSpPr>
        <p:spPr>
          <a:xfrm>
            <a:off x="5482" y="3933993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8"/>
          <p:cNvSpPr/>
          <p:nvPr userDrawn="1"/>
        </p:nvSpPr>
        <p:spPr>
          <a:xfrm>
            <a:off x="-33867" y="6032500"/>
            <a:ext cx="122428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075" y="6224798"/>
            <a:ext cx="1977980" cy="55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486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3" y="4797"/>
            <a:ext cx="12181032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5600" y="754235"/>
            <a:ext cx="85344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tx2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936045" y="716136"/>
            <a:ext cx="722489" cy="15723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970845" y="716136"/>
            <a:ext cx="722489" cy="157233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5482" y="716136"/>
            <a:ext cx="722489" cy="15723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8"/>
          <p:cNvSpPr/>
          <p:nvPr userDrawn="1"/>
        </p:nvSpPr>
        <p:spPr>
          <a:xfrm>
            <a:off x="-33867" y="6032500"/>
            <a:ext cx="122428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075" y="6224798"/>
            <a:ext cx="1977980" cy="55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4817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3" y="4796"/>
            <a:ext cx="12181032" cy="6848406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33867" y="6032500"/>
            <a:ext cx="122428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5600" y="754235"/>
            <a:ext cx="85344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tx2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936045" y="716136"/>
            <a:ext cx="722489" cy="15723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970845" y="716136"/>
            <a:ext cx="722489" cy="157233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5482" y="716136"/>
            <a:ext cx="722489" cy="15723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075" y="6224798"/>
            <a:ext cx="1977980" cy="55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2897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FOOTER.png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017241"/>
            <a:ext cx="12202925" cy="840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647699"/>
            <a:ext cx="10261600" cy="914402"/>
          </a:xfrm>
        </p:spPr>
        <p:txBody>
          <a:bodyPr anchor="t">
            <a:noAutofit/>
          </a:bodyPr>
          <a:lstStyle>
            <a:lvl1pPr algn="l">
              <a:lnSpc>
                <a:spcPts val="3520"/>
              </a:lnSpc>
              <a:defRPr sz="4100" b="1" cap="all">
                <a:solidFill>
                  <a:schemeClr val="bg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0800" y="1739901"/>
            <a:ext cx="10261600" cy="4114800"/>
          </a:xfr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b="0">
                <a:solidFill>
                  <a:schemeClr val="tx2"/>
                </a:solidFill>
              </a:defRPr>
            </a:lvl1pPr>
            <a:lvl2pPr marL="720000">
              <a:spcBef>
                <a:spcPts val="0"/>
              </a:spcBef>
              <a:buFontTx/>
              <a:buNone/>
              <a:defRPr b="0" i="1">
                <a:solidFill>
                  <a:schemeClr val="accent4"/>
                </a:solidFill>
              </a:defRPr>
            </a:lvl2pPr>
            <a:lvl3pPr marL="1440000">
              <a:spcBef>
                <a:spcPts val="0"/>
              </a:spcBef>
              <a:buFontTx/>
              <a:buNone/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59200" y="6356351"/>
            <a:ext cx="386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9467" y="6356351"/>
            <a:ext cx="1134533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 rot="16200000" flipH="1">
            <a:off x="-1756836" y="3251199"/>
            <a:ext cx="5207003" cy="5"/>
          </a:xfrm>
          <a:prstGeom prst="line">
            <a:avLst/>
          </a:prstGeom>
          <a:ln w="19050" cap="rnd">
            <a:solidFill>
              <a:schemeClr val="bg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176" y="6207704"/>
            <a:ext cx="2060064" cy="57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581959"/>
      </p:ext>
    </p:extLst>
  </p:cSld>
  <p:clrMapOvr>
    <a:masterClrMapping/>
  </p:clrMapOvr>
  <p:transition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FOOTER.png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017241"/>
            <a:ext cx="12202925" cy="840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647699"/>
            <a:ext cx="10261600" cy="914402"/>
          </a:xfrm>
        </p:spPr>
        <p:txBody>
          <a:bodyPr anchor="t">
            <a:noAutofit/>
          </a:bodyPr>
          <a:lstStyle>
            <a:lvl1pPr algn="l">
              <a:lnSpc>
                <a:spcPts val="3520"/>
              </a:lnSpc>
              <a:defRPr sz="4100" b="1" cap="all">
                <a:solidFill>
                  <a:schemeClr val="bg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0800" y="1739901"/>
            <a:ext cx="10261600" cy="4114800"/>
          </a:xfrm>
        </p:spPr>
        <p:txBody>
          <a:bodyPr/>
          <a:lstStyle>
            <a:lvl1pPr marL="0">
              <a:spcBef>
                <a:spcPts val="0"/>
              </a:spcBef>
              <a:buFont typeface="Arial"/>
              <a:buChar char="•"/>
              <a:defRPr b="0">
                <a:solidFill>
                  <a:schemeClr val="tx2"/>
                </a:solidFill>
              </a:defRPr>
            </a:lvl1pPr>
            <a:lvl2pPr marL="720000">
              <a:spcBef>
                <a:spcPts val="0"/>
              </a:spcBef>
              <a:buFont typeface="Arial"/>
              <a:buChar char="•"/>
              <a:defRPr b="0" i="1">
                <a:solidFill>
                  <a:schemeClr val="accent4"/>
                </a:solidFill>
              </a:defRPr>
            </a:lvl2pPr>
            <a:lvl3pPr marL="1440000">
              <a:spcBef>
                <a:spcPts val="0"/>
              </a:spcBef>
              <a:buFont typeface="Arial"/>
              <a:buChar char="•"/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59200" y="6356351"/>
            <a:ext cx="386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9467" y="6356351"/>
            <a:ext cx="1134533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 rot="16200000" flipH="1">
            <a:off x="-1756836" y="3251199"/>
            <a:ext cx="5207003" cy="5"/>
          </a:xfrm>
          <a:prstGeom prst="line">
            <a:avLst/>
          </a:prstGeom>
          <a:ln w="19050" cap="rnd">
            <a:solidFill>
              <a:schemeClr val="bg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176" y="6207704"/>
            <a:ext cx="2060064" cy="57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52066"/>
      </p:ext>
    </p:extLst>
  </p:cSld>
  <p:clrMapOvr>
    <a:masterClrMapping/>
  </p:clrMapOvr>
  <p:transition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OOTER.png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017241"/>
            <a:ext cx="12202925" cy="840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2800" y="647699"/>
            <a:ext cx="4419600" cy="914402"/>
          </a:xfrm>
        </p:spPr>
        <p:txBody>
          <a:bodyPr anchor="t">
            <a:noAutofit/>
          </a:bodyPr>
          <a:lstStyle>
            <a:lvl1pPr algn="l">
              <a:lnSpc>
                <a:spcPts val="2620"/>
              </a:lnSpc>
              <a:defRPr sz="2600" b="1" cap="all">
                <a:solidFill>
                  <a:schemeClr val="bg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2800" y="1739901"/>
            <a:ext cx="4419600" cy="4114800"/>
          </a:xfrm>
        </p:spPr>
        <p:txBody>
          <a:bodyPr>
            <a:normAutofit/>
          </a:bodyPr>
          <a:lstStyle>
            <a:lvl1pPr marL="0">
              <a:spcBef>
                <a:spcPts val="0"/>
              </a:spcBef>
              <a:buFontTx/>
              <a:buNone/>
              <a:defRPr sz="2000" b="0">
                <a:solidFill>
                  <a:srgbClr val="6C6F70"/>
                </a:solidFill>
              </a:defRPr>
            </a:lvl1pPr>
            <a:lvl2pPr marL="0">
              <a:spcBef>
                <a:spcPts val="0"/>
              </a:spcBef>
              <a:buFontTx/>
              <a:buNone/>
              <a:defRPr b="0" i="1">
                <a:solidFill>
                  <a:schemeClr val="accent4"/>
                </a:solidFill>
              </a:defRPr>
            </a:lvl2pPr>
            <a:lvl3pPr marL="0">
              <a:spcBef>
                <a:spcPts val="0"/>
              </a:spcBef>
              <a:buFontTx/>
              <a:buNone/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59200" y="6356351"/>
            <a:ext cx="386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9467" y="6356351"/>
            <a:ext cx="1134533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 rot="16200000" flipH="1">
            <a:off x="-1756836" y="3251199"/>
            <a:ext cx="5207003" cy="5"/>
          </a:xfrm>
          <a:prstGeom prst="line">
            <a:avLst/>
          </a:prstGeom>
          <a:ln w="19050" cap="rnd">
            <a:solidFill>
              <a:schemeClr val="bg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1363133" y="647699"/>
            <a:ext cx="5427133" cy="5207002"/>
          </a:xfr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b="0">
                <a:solidFill>
                  <a:srgbClr val="6C6F70"/>
                </a:solidFill>
              </a:defRPr>
            </a:lvl1pPr>
            <a:lvl2pPr marL="0">
              <a:spcBef>
                <a:spcPts val="0"/>
              </a:spcBef>
              <a:buFontTx/>
              <a:buNone/>
              <a:defRPr b="0" i="1">
                <a:solidFill>
                  <a:schemeClr val="accent4"/>
                </a:solidFill>
              </a:defRPr>
            </a:lvl2pPr>
            <a:lvl3pPr marL="0">
              <a:spcBef>
                <a:spcPts val="0"/>
              </a:spcBef>
              <a:buFontTx/>
              <a:buNone/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176" y="6207704"/>
            <a:ext cx="2060064" cy="57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454065"/>
      </p:ext>
    </p:extLst>
  </p:cSld>
  <p:clrMapOvr>
    <a:masterClrMapping/>
  </p:clrMapOvr>
  <p:transition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OOTER.png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017241"/>
            <a:ext cx="12202925" cy="840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20800" y="647699"/>
            <a:ext cx="10261600" cy="406402"/>
          </a:xfrm>
        </p:spPr>
        <p:txBody>
          <a:bodyPr anchor="t">
            <a:noAutofit/>
          </a:bodyPr>
          <a:lstStyle>
            <a:lvl1pPr algn="l">
              <a:defRPr sz="2200" b="1" cap="all">
                <a:solidFill>
                  <a:srgbClr val="FF0521"/>
                </a:solidFill>
              </a:defRPr>
            </a:lvl1pPr>
          </a:lstStyle>
          <a:p>
            <a:r>
              <a:rPr lang="nl-BE" dirty="0"/>
              <a:t>TITEL VAN DE FOTO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0800" y="1282701"/>
            <a:ext cx="10261600" cy="4572003"/>
          </a:xfrm>
        </p:spPr>
        <p:txBody>
          <a:bodyPr>
            <a:normAutofit/>
          </a:bodyPr>
          <a:lstStyle>
            <a:lvl1pPr>
              <a:buFontTx/>
              <a:buNone/>
              <a:defRPr sz="2300" b="0">
                <a:solidFill>
                  <a:schemeClr val="tx2"/>
                </a:solidFill>
              </a:defRPr>
            </a:lvl1pPr>
            <a:lvl2pPr>
              <a:buFont typeface="Arial"/>
              <a:buChar char="•"/>
              <a:defRPr b="1" i="1">
                <a:solidFill>
                  <a:schemeClr val="accent1"/>
                </a:solidFill>
              </a:defRPr>
            </a:lvl2pPr>
            <a:lvl3pPr>
              <a:buFont typeface="Arial"/>
              <a:buChar char="•"/>
              <a:defRPr>
                <a:solidFill>
                  <a:schemeClr val="bg2"/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59200" y="6356351"/>
            <a:ext cx="386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9467" y="6356351"/>
            <a:ext cx="1134533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 rot="16200000" flipH="1">
            <a:off x="-1756836" y="3251199"/>
            <a:ext cx="5207003" cy="5"/>
          </a:xfrm>
          <a:prstGeom prst="line">
            <a:avLst/>
          </a:prstGeom>
          <a:ln w="19050" cap="rnd">
            <a:solidFill>
              <a:schemeClr val="bg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176" y="6207704"/>
            <a:ext cx="2060064" cy="57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410545"/>
      </p:ext>
    </p:extLst>
  </p:cSld>
  <p:clrMapOvr>
    <a:masterClrMapping/>
  </p:clrMapOvr>
  <p:transition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OOTER.png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017241"/>
            <a:ext cx="12202925" cy="84076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59200" y="6356351"/>
            <a:ext cx="386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9467" y="6356351"/>
            <a:ext cx="1134533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176" y="6207704"/>
            <a:ext cx="2060064" cy="57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66098"/>
      </p:ext>
    </p:extLst>
  </p:cSld>
  <p:clrMapOvr>
    <a:masterClrMapping/>
  </p:clrMapOvr>
  <p:transition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04915-F0CD-984C-AA2C-237F741832E2}" type="datetimeFigureOut">
              <a:rPr lang="en-US" smtClean="0"/>
              <a:pPr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500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100" b="1" kern="1200" cap="all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i="1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accent4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accent4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Hoe </a:t>
            </a:r>
            <a:r>
              <a:rPr lang="en-US" dirty="0" err="1"/>
              <a:t>goed</a:t>
            </a:r>
            <a:r>
              <a:rPr lang="en-US" dirty="0"/>
              <a:t> ken </a:t>
            </a:r>
            <a:r>
              <a:rPr lang="en-US" dirty="0" err="1"/>
              <a:t>jij</a:t>
            </a:r>
            <a:r>
              <a:rPr lang="en-US" dirty="0"/>
              <a:t> de </a:t>
            </a:r>
            <a:r>
              <a:rPr lang="en-US" dirty="0" err="1"/>
              <a:t>zware</a:t>
            </a:r>
            <a:r>
              <a:rPr lang="en-US" dirty="0"/>
              <a:t> </a:t>
            </a:r>
            <a:r>
              <a:rPr lang="en-US" dirty="0" err="1"/>
              <a:t>overtredingen</a:t>
            </a:r>
            <a:r>
              <a:rPr lang="en-US" dirty="0"/>
              <a:t> in het </a:t>
            </a:r>
            <a:r>
              <a:rPr lang="en-US" dirty="0" err="1"/>
              <a:t>verkeer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2231685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4E1B60A8-8C80-4202-88E4-BEABD132E1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3986" y="145390"/>
            <a:ext cx="5105888" cy="3398479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CF328FDA-1585-461C-AA3A-6AA56BD1B00C}"/>
              </a:ext>
            </a:extLst>
          </p:cNvPr>
          <p:cNvSpPr/>
          <p:nvPr/>
        </p:nvSpPr>
        <p:spPr>
          <a:xfrm>
            <a:off x="3184477" y="3728536"/>
            <a:ext cx="6096000" cy="2166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nl-BE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witte auto remt voor het rode licht. Jij wilt links afslaan. Wat moet je doen?</a:t>
            </a: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nl-B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Stoppen voor de stopstreep. </a:t>
            </a:r>
            <a:endParaRPr lang="nl-B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Doorrijden. De groene pijl verplicht je om het kruispunt zo snel mogelijk vrij te maken.</a:t>
            </a:r>
            <a:r>
              <a:rPr lang="nl-BE" dirty="0"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nl-BE" sz="1600" dirty="0">
              <a:effectLst/>
              <a:highlight>
                <a:srgbClr val="00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Stoppen, tenzij je de stopstreep al zo dicht genaderd bent dat je niet meer op een veilige manier kan stoppen.  </a:t>
            </a:r>
            <a:r>
              <a:rPr lang="nl-B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6153899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AD867A5-4546-48DD-A907-D36C0B3316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6796" y="83150"/>
            <a:ext cx="4761389" cy="3170195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266F4994-D69E-412D-87F1-014A4B3744FE}"/>
              </a:ext>
            </a:extLst>
          </p:cNvPr>
          <p:cNvSpPr/>
          <p:nvPr/>
        </p:nvSpPr>
        <p:spPr>
          <a:xfrm>
            <a:off x="2938818" y="3399707"/>
            <a:ext cx="6096000" cy="98142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nl-BE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Je rijdt in de bebouwde kom. Mag je de auto links inhalen?</a:t>
            </a: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lvl="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Ja.</a:t>
            </a:r>
            <a:endParaRPr lang="nl-B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Nee.</a:t>
            </a:r>
            <a:r>
              <a:rPr lang="nl-B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458430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8D2972E3-F8D8-403A-9701-B6FCD8A309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3192" y="157189"/>
            <a:ext cx="4761389" cy="2676376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285EEAD4-518B-4712-A4C0-1C0C221E065A}"/>
              </a:ext>
            </a:extLst>
          </p:cNvPr>
          <p:cNvSpPr/>
          <p:nvPr/>
        </p:nvSpPr>
        <p:spPr>
          <a:xfrm>
            <a:off x="3048000" y="2987597"/>
            <a:ext cx="6096000" cy="185736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nl-BE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nl-BE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fietser rijdt in het midden van de rijbaan. Mag je hem met de wagen inhalen?</a:t>
            </a:r>
            <a:r>
              <a:rPr lang="nl-B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B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Ja. De fietser moet rechts rijden. 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B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Nee.</a:t>
            </a:r>
            <a:endParaRPr lang="nl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B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Langs links niet, langs rechts wel, op voorwaarde dat er voldoende plaats is.</a:t>
            </a:r>
          </a:p>
        </p:txBody>
      </p:sp>
    </p:spTree>
    <p:extLst>
      <p:ext uri="{BB962C8B-B14F-4D97-AF65-F5344CB8AC3E}">
        <p14:creationId xmlns:p14="http://schemas.microsoft.com/office/powerpoint/2010/main" val="1723991537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jdelijke aanduiding voor inhoud 10">
            <a:extLst>
              <a:ext uri="{FF2B5EF4-FFF2-40B4-BE49-F238E27FC236}">
                <a16:creationId xmlns:a16="http://schemas.microsoft.com/office/drawing/2014/main" id="{D35D3B2A-F3A6-4729-9250-D07DC41977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62722" y="108232"/>
            <a:ext cx="4267570" cy="2847079"/>
          </a:xfrm>
          <a:prstGeom prst="rect">
            <a:avLst/>
          </a:prstGeom>
        </p:spPr>
      </p:pic>
      <p:sp>
        <p:nvSpPr>
          <p:cNvPr id="12" name="Rechthoek 11">
            <a:extLst>
              <a:ext uri="{FF2B5EF4-FFF2-40B4-BE49-F238E27FC236}">
                <a16:creationId xmlns:a16="http://schemas.microsoft.com/office/drawing/2014/main" id="{541FC70D-3848-4E9D-85B1-84B4C07E8499}"/>
              </a:ext>
            </a:extLst>
          </p:cNvPr>
          <p:cNvSpPr/>
          <p:nvPr/>
        </p:nvSpPr>
        <p:spPr>
          <a:xfrm>
            <a:off x="3493827" y="3243630"/>
            <a:ext cx="6096000" cy="157414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nl-BE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Je rijdt buiten de bebouwde kom. Wat is de maximumsnelheid op de verhoogde inrichting?</a:t>
            </a:r>
            <a:r>
              <a:rPr lang="nl-B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7429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B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 km/u.</a:t>
            </a:r>
          </a:p>
          <a:p>
            <a:pPr marL="7429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B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70 km/u.</a:t>
            </a:r>
          </a:p>
          <a:p>
            <a:pPr marL="7429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B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90 km/u.</a:t>
            </a:r>
          </a:p>
        </p:txBody>
      </p:sp>
    </p:spTree>
    <p:extLst>
      <p:ext uri="{BB962C8B-B14F-4D97-AF65-F5344CB8AC3E}">
        <p14:creationId xmlns:p14="http://schemas.microsoft.com/office/powerpoint/2010/main" val="1213683233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EA5CD808-85BA-4B32-BCBD-1932ECFE0F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4686" y="111784"/>
            <a:ext cx="5124149" cy="3416100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8F549427-D57B-43C6-B3DA-2FA6669223FA}"/>
              </a:ext>
            </a:extLst>
          </p:cNvPr>
          <p:cNvSpPr/>
          <p:nvPr/>
        </p:nvSpPr>
        <p:spPr>
          <a:xfrm>
            <a:off x="3311856" y="3660959"/>
            <a:ext cx="6096000" cy="157414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nl-BE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Je rijdt in Vlaanderen buiten de bebouwde kom. Hoe snel mag je op deze weg maximaal rijden?</a:t>
            </a: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nl-B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70 km/u.</a:t>
            </a:r>
            <a:endParaRPr lang="nl-B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90 km/u.</a:t>
            </a:r>
            <a:endParaRPr lang="nl-B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120 km/u.</a:t>
            </a:r>
            <a:endParaRPr lang="nl-B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304201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SV_PPT_CORPORATE">
  <a:themeElements>
    <a:clrScheme name="VSV_CORP">
      <a:dk1>
        <a:sysClr val="windowText" lastClr="000000"/>
      </a:dk1>
      <a:lt1>
        <a:sysClr val="window" lastClr="FFFFFF"/>
      </a:lt1>
      <a:dk2>
        <a:srgbClr val="6C6F70"/>
      </a:dk2>
      <a:lt2>
        <a:srgbClr val="FF0521"/>
      </a:lt2>
      <a:accent1>
        <a:srgbClr val="6CC4E9"/>
      </a:accent1>
      <a:accent2>
        <a:srgbClr val="0073A0"/>
      </a:accent2>
      <a:accent3>
        <a:srgbClr val="FF0521"/>
      </a:accent3>
      <a:accent4>
        <a:srgbClr val="6C6F70"/>
      </a:accent4>
      <a:accent5>
        <a:srgbClr val="9BBCED"/>
      </a:accent5>
      <a:accent6>
        <a:srgbClr val="93006D"/>
      </a:accent6>
      <a:hlink>
        <a:srgbClr val="0000FF"/>
      </a:hlink>
      <a:folHlink>
        <a:srgbClr val="CE005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209</Words>
  <Application>Microsoft Office PowerPoint</Application>
  <PresentationFormat>Breedbeeld</PresentationFormat>
  <Paragraphs>20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Arial</vt:lpstr>
      <vt:lpstr>Calibri</vt:lpstr>
      <vt:lpstr>Symbol</vt:lpstr>
      <vt:lpstr>VSV_PPT_CORPORATE</vt:lpstr>
      <vt:lpstr>Hoe goed ken jij de zware overtredingen in het verkeer?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Hoe goed ken jij de zware overtredingen in het verkeer?</dc:title>
  <dc:creator>Erik Thys</dc:creator>
  <cp:lastModifiedBy>Seppe Lecocq</cp:lastModifiedBy>
  <cp:revision>8</cp:revision>
  <dcterms:created xsi:type="dcterms:W3CDTF">2018-01-12T10:43:49Z</dcterms:created>
  <dcterms:modified xsi:type="dcterms:W3CDTF">2019-11-13T09:10:27Z</dcterms:modified>
</cp:coreProperties>
</file>