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17"/>
  </p:notesMasterIdLst>
  <p:sldIdLst>
    <p:sldId id="256" r:id="rId5"/>
    <p:sldId id="337" r:id="rId6"/>
    <p:sldId id="265" r:id="rId7"/>
    <p:sldId id="258" r:id="rId8"/>
    <p:sldId id="338" r:id="rId9"/>
    <p:sldId id="261" r:id="rId10"/>
    <p:sldId id="260" r:id="rId11"/>
    <p:sldId id="262" r:id="rId12"/>
    <p:sldId id="263" r:id="rId13"/>
    <p:sldId id="264" r:id="rId14"/>
    <p:sldId id="266" r:id="rId15"/>
    <p:sldId id="267" r:id="rId1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CB"/>
    <a:srgbClr val="96C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69919-3F47-4F42-870E-2D8FA16CE328}" v="47" dt="2022-05-25T13:12:39.3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71" autoAdjust="0"/>
    <p:restoredTop sz="71608" autoAdjust="0"/>
  </p:normalViewPr>
  <p:slideViewPr>
    <p:cSldViewPr snapToGrid="0">
      <p:cViewPr varScale="1">
        <p:scale>
          <a:sx n="81" d="100"/>
          <a:sy n="81" d="100"/>
        </p:scale>
        <p:origin x="11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ppe Lecocq" userId="f448fc50-e5aa-4d74-836c-4f17816d88e8" providerId="ADAL" clId="{15369919-3F47-4F42-870E-2D8FA16CE328}"/>
    <pc:docChg chg="undo custSel addSld delSld modSld modMainMaster">
      <pc:chgData name="Seppe Lecocq" userId="f448fc50-e5aa-4d74-836c-4f17816d88e8" providerId="ADAL" clId="{15369919-3F47-4F42-870E-2D8FA16CE328}" dt="2022-05-25T13:12:54.397" v="551" actId="478"/>
      <pc:docMkLst>
        <pc:docMk/>
      </pc:docMkLst>
      <pc:sldChg chg="modSp mod">
        <pc:chgData name="Seppe Lecocq" userId="f448fc50-e5aa-4d74-836c-4f17816d88e8" providerId="ADAL" clId="{15369919-3F47-4F42-870E-2D8FA16CE328}" dt="2022-05-25T13:04:58.095" v="409" actId="20577"/>
        <pc:sldMkLst>
          <pc:docMk/>
          <pc:sldMk cId="2505614660" sldId="256"/>
        </pc:sldMkLst>
        <pc:spChg chg="mod">
          <ac:chgData name="Seppe Lecocq" userId="f448fc50-e5aa-4d74-836c-4f17816d88e8" providerId="ADAL" clId="{15369919-3F47-4F42-870E-2D8FA16CE328}" dt="2022-05-25T13:04:58.095" v="409" actId="20577"/>
          <ac:spMkLst>
            <pc:docMk/>
            <pc:sldMk cId="2505614660" sldId="256"/>
            <ac:spMk id="2" creationId="{0AA8C7B2-BA2E-48F7-93B8-A66F8C361097}"/>
          </ac:spMkLst>
        </pc:spChg>
      </pc:sldChg>
      <pc:sldChg chg="modSp add mod modTransition">
        <pc:chgData name="Seppe Lecocq" userId="f448fc50-e5aa-4d74-836c-4f17816d88e8" providerId="ADAL" clId="{15369919-3F47-4F42-870E-2D8FA16CE328}" dt="2022-05-25T13:04:24.198" v="404" actId="1076"/>
        <pc:sldMkLst>
          <pc:docMk/>
          <pc:sldMk cId="996941089" sldId="258"/>
        </pc:sldMkLst>
        <pc:picChg chg="mod">
          <ac:chgData name="Seppe Lecocq" userId="f448fc50-e5aa-4d74-836c-4f17816d88e8" providerId="ADAL" clId="{15369919-3F47-4F42-870E-2D8FA16CE328}" dt="2022-05-25T13:04:24.198" v="404" actId="1076"/>
          <ac:picMkLst>
            <pc:docMk/>
            <pc:sldMk cId="996941089" sldId="258"/>
            <ac:picMk id="5" creationId="{FAA542DA-EAD7-CFF0-C8C9-A2DAD6D4B627}"/>
          </ac:picMkLst>
        </pc:picChg>
      </pc:sldChg>
      <pc:sldChg chg="modSp add del mod modTransition">
        <pc:chgData name="Seppe Lecocq" userId="f448fc50-e5aa-4d74-836c-4f17816d88e8" providerId="ADAL" clId="{15369919-3F47-4F42-870E-2D8FA16CE328}" dt="2022-05-25T13:05:37.375" v="421" actId="47"/>
        <pc:sldMkLst>
          <pc:docMk/>
          <pc:sldMk cId="314931362" sldId="259"/>
        </pc:sldMkLst>
        <pc:picChg chg="mod">
          <ac:chgData name="Seppe Lecocq" userId="f448fc50-e5aa-4d74-836c-4f17816d88e8" providerId="ADAL" clId="{15369919-3F47-4F42-870E-2D8FA16CE328}" dt="2022-05-25T13:05:13.759" v="411" actId="1076"/>
          <ac:picMkLst>
            <pc:docMk/>
            <pc:sldMk cId="314931362" sldId="259"/>
            <ac:picMk id="5" creationId="{9408E95E-17E2-FC8F-CB3F-962B589AF19C}"/>
          </ac:picMkLst>
        </pc:picChg>
      </pc:sldChg>
      <pc:sldChg chg="addSp delSp modSp add mod modTransition setBg delDesignElem">
        <pc:chgData name="Seppe Lecocq" userId="f448fc50-e5aa-4d74-836c-4f17816d88e8" providerId="ADAL" clId="{15369919-3F47-4F42-870E-2D8FA16CE328}" dt="2022-05-25T13:08:11.918" v="487" actId="1076"/>
        <pc:sldMkLst>
          <pc:docMk/>
          <pc:sldMk cId="155381820" sldId="260"/>
        </pc:sldMkLst>
        <pc:spChg chg="del mod">
          <ac:chgData name="Seppe Lecocq" userId="f448fc50-e5aa-4d74-836c-4f17816d88e8" providerId="ADAL" clId="{15369919-3F47-4F42-870E-2D8FA16CE328}" dt="2022-05-25T13:06:58.850" v="438" actId="478"/>
          <ac:spMkLst>
            <pc:docMk/>
            <pc:sldMk cId="155381820" sldId="260"/>
            <ac:spMk id="2" creationId="{4415B593-228B-4BEB-84CD-2245FD4DBA61}"/>
          </ac:spMkLst>
        </pc:spChg>
        <pc:spChg chg="mod">
          <ac:chgData name="Seppe Lecocq" userId="f448fc50-e5aa-4d74-836c-4f17816d88e8" providerId="ADAL" clId="{15369919-3F47-4F42-870E-2D8FA16CE328}" dt="2022-05-25T13:08:11.918" v="487" actId="1076"/>
          <ac:spMkLst>
            <pc:docMk/>
            <pc:sldMk cId="155381820" sldId="260"/>
            <ac:spMk id="3" creationId="{AC897B22-931F-4DF0-B3B0-FF863E2B75DE}"/>
          </ac:spMkLst>
        </pc:spChg>
        <pc:spChg chg="add del mod">
          <ac:chgData name="Seppe Lecocq" userId="f448fc50-e5aa-4d74-836c-4f17816d88e8" providerId="ADAL" clId="{15369919-3F47-4F42-870E-2D8FA16CE328}" dt="2022-05-25T13:07:02.496" v="441" actId="478"/>
          <ac:spMkLst>
            <pc:docMk/>
            <pc:sldMk cId="155381820" sldId="260"/>
            <ac:spMk id="6" creationId="{0A29AA63-82B1-B2F2-F312-01FF09283309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155381820" sldId="260"/>
            <ac:spMk id="9" creationId="{F13C74B1-5B17-4795-BED0-7140497B445A}"/>
          </ac:spMkLst>
        </pc:spChg>
        <pc:spChg chg="add mod">
          <ac:chgData name="Seppe Lecocq" userId="f448fc50-e5aa-4d74-836c-4f17816d88e8" providerId="ADAL" clId="{15369919-3F47-4F42-870E-2D8FA16CE328}" dt="2022-05-25T13:07:11.113" v="444" actId="20577"/>
          <ac:spMkLst>
            <pc:docMk/>
            <pc:sldMk cId="155381820" sldId="260"/>
            <ac:spMk id="10" creationId="{4F3A6BDC-2956-7E29-98D5-C43F2D5AF63C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155381820" sldId="260"/>
            <ac:spMk id="11" creationId="{D4974D33-8DC5-464E-8C6D-BE58F0669C17}"/>
          </ac:spMkLst>
        </pc:spChg>
        <pc:picChg chg="ord">
          <ac:chgData name="Seppe Lecocq" userId="f448fc50-e5aa-4d74-836c-4f17816d88e8" providerId="ADAL" clId="{15369919-3F47-4F42-870E-2D8FA16CE328}" dt="2022-05-25T13:06:27.505" v="433" actId="171"/>
          <ac:picMkLst>
            <pc:docMk/>
            <pc:sldMk cId="155381820" sldId="260"/>
            <ac:picMk id="4" creationId="{5282F366-1984-BE83-6C81-C3B543CDAE7B}"/>
          </ac:picMkLst>
        </pc:picChg>
      </pc:sldChg>
      <pc:sldChg chg="delSp modSp add mod modTransition">
        <pc:chgData name="Seppe Lecocq" userId="f448fc50-e5aa-4d74-836c-4f17816d88e8" providerId="ADAL" clId="{15369919-3F47-4F42-870E-2D8FA16CE328}" dt="2022-05-25T13:07:45.385" v="477" actId="12789"/>
        <pc:sldMkLst>
          <pc:docMk/>
          <pc:sldMk cId="1229012830" sldId="261"/>
        </pc:sldMkLst>
        <pc:spChg chg="mod">
          <ac:chgData name="Seppe Lecocq" userId="f448fc50-e5aa-4d74-836c-4f17816d88e8" providerId="ADAL" clId="{15369919-3F47-4F42-870E-2D8FA16CE328}" dt="2022-05-25T13:07:26.870" v="472" actId="1036"/>
          <ac:spMkLst>
            <pc:docMk/>
            <pc:sldMk cId="1229012830" sldId="261"/>
            <ac:spMk id="3" creationId="{2A82D774-3950-43E6-A46D-FC59632A2DF5}"/>
          </ac:spMkLst>
        </pc:spChg>
        <pc:spChg chg="del">
          <ac:chgData name="Seppe Lecocq" userId="f448fc50-e5aa-4d74-836c-4f17816d88e8" providerId="ADAL" clId="{15369919-3F47-4F42-870E-2D8FA16CE328}" dt="2022-05-25T13:05:51.092" v="423" actId="478"/>
          <ac:spMkLst>
            <pc:docMk/>
            <pc:sldMk cId="1229012830" sldId="261"/>
            <ac:spMk id="5" creationId="{8ED762B9-4DC5-EEC8-0CAA-0215D7C96F98}"/>
          </ac:spMkLst>
        </pc:spChg>
        <pc:picChg chg="mod">
          <ac:chgData name="Seppe Lecocq" userId="f448fc50-e5aa-4d74-836c-4f17816d88e8" providerId="ADAL" clId="{15369919-3F47-4F42-870E-2D8FA16CE328}" dt="2022-05-25T13:07:45.385" v="477" actId="12789"/>
          <ac:picMkLst>
            <pc:docMk/>
            <pc:sldMk cId="1229012830" sldId="261"/>
            <ac:picMk id="6" creationId="{FDEC886C-1F88-6101-BDCB-130B99A3C878}"/>
          </ac:picMkLst>
        </pc:picChg>
        <pc:picChg chg="mod">
          <ac:chgData name="Seppe Lecocq" userId="f448fc50-e5aa-4d74-836c-4f17816d88e8" providerId="ADAL" clId="{15369919-3F47-4F42-870E-2D8FA16CE328}" dt="2022-05-25T13:07:45.385" v="477" actId="12789"/>
          <ac:picMkLst>
            <pc:docMk/>
            <pc:sldMk cId="1229012830" sldId="261"/>
            <ac:picMk id="7" creationId="{3FA00117-7D14-304E-AD73-2EBB39666551}"/>
          </ac:picMkLst>
        </pc:picChg>
      </pc:sldChg>
      <pc:sldChg chg="addSp delSp modSp add mod modTransition setBg delDesignElem">
        <pc:chgData name="Seppe Lecocq" userId="f448fc50-e5aa-4d74-836c-4f17816d88e8" providerId="ADAL" clId="{15369919-3F47-4F42-870E-2D8FA16CE328}" dt="2022-05-25T13:10:04.332" v="507" actId="207"/>
        <pc:sldMkLst>
          <pc:docMk/>
          <pc:sldMk cId="1366881332" sldId="262"/>
        </pc:sldMkLst>
        <pc:spChg chg="add del mod">
          <ac:chgData name="Seppe Lecocq" userId="f448fc50-e5aa-4d74-836c-4f17816d88e8" providerId="ADAL" clId="{15369919-3F47-4F42-870E-2D8FA16CE328}" dt="2022-05-25T13:09:41.975" v="506" actId="122"/>
          <ac:spMkLst>
            <pc:docMk/>
            <pc:sldMk cId="1366881332" sldId="262"/>
            <ac:spMk id="2" creationId="{AFD015E5-0817-4FFE-955F-01522EB77861}"/>
          </ac:spMkLst>
        </pc:spChg>
        <pc:spChg chg="add del mod">
          <ac:chgData name="Seppe Lecocq" userId="f448fc50-e5aa-4d74-836c-4f17816d88e8" providerId="ADAL" clId="{15369919-3F47-4F42-870E-2D8FA16CE328}" dt="2022-05-25T13:08:32.588" v="497" actId="478"/>
          <ac:spMkLst>
            <pc:docMk/>
            <pc:sldMk cId="1366881332" sldId="262"/>
            <ac:spMk id="4" creationId="{BC094A4A-47F5-A057-F14C-F56D47CC88E0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1366881332" sldId="262"/>
            <ac:spMk id="9" creationId="{B819A166-7571-4003-A6B8-B62034C3ED30}"/>
          </ac:spMkLst>
        </pc:spChg>
        <pc:graphicFrameChg chg="mod">
          <ac:chgData name="Seppe Lecocq" userId="f448fc50-e5aa-4d74-836c-4f17816d88e8" providerId="ADAL" clId="{15369919-3F47-4F42-870E-2D8FA16CE328}" dt="2022-05-25T13:10:04.332" v="507" actId="207"/>
          <ac:graphicFrameMkLst>
            <pc:docMk/>
            <pc:sldMk cId="1366881332" sldId="262"/>
            <ac:graphicFrameMk id="5" creationId="{324FA4E4-9CA8-6AA4-4A76-2548458E2229}"/>
          </ac:graphicFrameMkLst>
        </pc:graphicFrameChg>
      </pc:sldChg>
      <pc:sldChg chg="addSp delSp modSp add mod modTransition setBg delDesignElem">
        <pc:chgData name="Seppe Lecocq" userId="f448fc50-e5aa-4d74-836c-4f17816d88e8" providerId="ADAL" clId="{15369919-3F47-4F42-870E-2D8FA16CE328}" dt="2022-05-25T13:12:54.397" v="551" actId="478"/>
        <pc:sldMkLst>
          <pc:docMk/>
          <pc:sldMk cId="283153361" sldId="263"/>
        </pc:sldMkLst>
        <pc:spChg chg="mod">
          <ac:chgData name="Seppe Lecocq" userId="f448fc50-e5aa-4d74-836c-4f17816d88e8" providerId="ADAL" clId="{15369919-3F47-4F42-870E-2D8FA16CE328}" dt="2022-05-25T13:10:21.677" v="510" actId="1076"/>
          <ac:spMkLst>
            <pc:docMk/>
            <pc:sldMk cId="283153361" sldId="263"/>
            <ac:spMk id="2" creationId="{819EDB42-413E-4C7B-9FC3-1CC1713958B4}"/>
          </ac:spMkLst>
        </pc:spChg>
        <pc:spChg chg="mod">
          <ac:chgData name="Seppe Lecocq" userId="f448fc50-e5aa-4d74-836c-4f17816d88e8" providerId="ADAL" clId="{15369919-3F47-4F42-870E-2D8FA16CE328}" dt="2022-05-25T13:10:40.406" v="519" actId="20577"/>
          <ac:spMkLst>
            <pc:docMk/>
            <pc:sldMk cId="283153361" sldId="263"/>
            <ac:spMk id="3" creationId="{0AD1534A-35AA-4D0C-A695-6CC1543EFFA6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283153361" sldId="263"/>
            <ac:spMk id="9" creationId="{F13C74B1-5B17-4795-BED0-7140497B445A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283153361" sldId="263"/>
            <ac:spMk id="11" creationId="{D4974D33-8DC5-464E-8C6D-BE58F0669C17}"/>
          </ac:spMkLst>
        </pc:spChg>
        <pc:picChg chg="add del mod">
          <ac:chgData name="Seppe Lecocq" userId="f448fc50-e5aa-4d74-836c-4f17816d88e8" providerId="ADAL" clId="{15369919-3F47-4F42-870E-2D8FA16CE328}" dt="2022-05-25T13:12:54.397" v="551" actId="478"/>
          <ac:picMkLst>
            <pc:docMk/>
            <pc:sldMk cId="283153361" sldId="263"/>
            <ac:picMk id="7" creationId="{AAE877C5-AE10-00FB-D903-0730C3274CD4}"/>
          </ac:picMkLst>
        </pc:picChg>
      </pc:sldChg>
      <pc:sldChg chg="addSp delSp modSp add mod modTransition setBg delDesignElem">
        <pc:chgData name="Seppe Lecocq" userId="f448fc50-e5aa-4d74-836c-4f17816d88e8" providerId="ADAL" clId="{15369919-3F47-4F42-870E-2D8FA16CE328}" dt="2022-05-25T13:12:49.564" v="550" actId="478"/>
        <pc:sldMkLst>
          <pc:docMk/>
          <pc:sldMk cId="795010139" sldId="264"/>
        </pc:sldMkLst>
        <pc:spChg chg="mod">
          <ac:chgData name="Seppe Lecocq" userId="f448fc50-e5aa-4d74-836c-4f17816d88e8" providerId="ADAL" clId="{15369919-3F47-4F42-870E-2D8FA16CE328}" dt="2022-05-25T13:10:55.206" v="522" actId="1076"/>
          <ac:spMkLst>
            <pc:docMk/>
            <pc:sldMk cId="795010139" sldId="264"/>
            <ac:spMk id="2" creationId="{2694A7BA-EE9A-439D-8EA0-0B954FD08985}"/>
          </ac:spMkLst>
        </pc:spChg>
        <pc:spChg chg="mod">
          <ac:chgData name="Seppe Lecocq" userId="f448fc50-e5aa-4d74-836c-4f17816d88e8" providerId="ADAL" clId="{15369919-3F47-4F42-870E-2D8FA16CE328}" dt="2022-05-25T13:10:55.206" v="522" actId="1076"/>
          <ac:spMkLst>
            <pc:docMk/>
            <pc:sldMk cId="795010139" sldId="264"/>
            <ac:spMk id="3" creationId="{F4BA99AA-C60D-4D3B-9D97-DE081C1EB0DE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795010139" sldId="264"/>
            <ac:spMk id="9" creationId="{F13C74B1-5B17-4795-BED0-7140497B445A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795010139" sldId="264"/>
            <ac:spMk id="11" creationId="{D4974D33-8DC5-464E-8C6D-BE58F0669C17}"/>
          </ac:spMkLst>
        </pc:spChg>
        <pc:picChg chg="add del mod">
          <ac:chgData name="Seppe Lecocq" userId="f448fc50-e5aa-4d74-836c-4f17816d88e8" providerId="ADAL" clId="{15369919-3F47-4F42-870E-2D8FA16CE328}" dt="2022-05-25T13:12:46.355" v="548" actId="478"/>
          <ac:picMkLst>
            <pc:docMk/>
            <pc:sldMk cId="795010139" sldId="264"/>
            <ac:picMk id="6" creationId="{E97EEAAD-8FD8-4FF0-A55F-76EA0798C814}"/>
          </ac:picMkLst>
        </pc:picChg>
        <pc:picChg chg="add del mod">
          <ac:chgData name="Seppe Lecocq" userId="f448fc50-e5aa-4d74-836c-4f17816d88e8" providerId="ADAL" clId="{15369919-3F47-4F42-870E-2D8FA16CE328}" dt="2022-05-25T13:12:49.564" v="550" actId="478"/>
          <ac:picMkLst>
            <pc:docMk/>
            <pc:sldMk cId="795010139" sldId="264"/>
            <ac:picMk id="7" creationId="{42B12CDA-241F-3739-0196-B252AAF5A5FF}"/>
          </ac:picMkLst>
        </pc:picChg>
      </pc:sldChg>
      <pc:sldChg chg="delSp modSp add mod modTransition setBg delDesignElem">
        <pc:chgData name="Seppe Lecocq" userId="f448fc50-e5aa-4d74-836c-4f17816d88e8" providerId="ADAL" clId="{15369919-3F47-4F42-870E-2D8FA16CE328}" dt="2022-05-25T13:04:44.870" v="407" actId="1076"/>
        <pc:sldMkLst>
          <pc:docMk/>
          <pc:sldMk cId="2615079456" sldId="265"/>
        </pc:sldMkLst>
        <pc:spChg chg="del">
          <ac:chgData name="Seppe Lecocq" userId="f448fc50-e5aa-4d74-836c-4f17816d88e8" providerId="ADAL" clId="{15369919-3F47-4F42-870E-2D8FA16CE328}" dt="2022-05-25T13:04:02.074" v="395"/>
          <ac:spMkLst>
            <pc:docMk/>
            <pc:sldMk cId="2615079456" sldId="265"/>
            <ac:spMk id="12" creationId="{17A7F34E-D418-47E2-9F86-2C45BBC31210}"/>
          </ac:spMkLst>
        </pc:spChg>
        <pc:spChg chg="del">
          <ac:chgData name="Seppe Lecocq" userId="f448fc50-e5aa-4d74-836c-4f17816d88e8" providerId="ADAL" clId="{15369919-3F47-4F42-870E-2D8FA16CE328}" dt="2022-05-25T13:04:02.074" v="395"/>
          <ac:spMkLst>
            <pc:docMk/>
            <pc:sldMk cId="2615079456" sldId="265"/>
            <ac:spMk id="13" creationId="{22F15A2D-2324-487D-A02A-BF46C5C580EB}"/>
          </ac:spMkLst>
        </pc:spChg>
        <pc:spChg chg="del">
          <ac:chgData name="Seppe Lecocq" userId="f448fc50-e5aa-4d74-836c-4f17816d88e8" providerId="ADAL" clId="{15369919-3F47-4F42-870E-2D8FA16CE328}" dt="2022-05-25T13:04:02.074" v="395"/>
          <ac:spMkLst>
            <pc:docMk/>
            <pc:sldMk cId="2615079456" sldId="265"/>
            <ac:spMk id="14" creationId="{2AEAFA59-923A-4F54-8B49-44C970BCC323}"/>
          </ac:spMkLst>
        </pc:spChg>
        <pc:picChg chg="mod">
          <ac:chgData name="Seppe Lecocq" userId="f448fc50-e5aa-4d74-836c-4f17816d88e8" providerId="ADAL" clId="{15369919-3F47-4F42-870E-2D8FA16CE328}" dt="2022-05-25T13:04:44.870" v="407" actId="1076"/>
          <ac:picMkLst>
            <pc:docMk/>
            <pc:sldMk cId="2615079456" sldId="265"/>
            <ac:picMk id="5" creationId="{620B525D-4EF4-3668-85D3-190852D5C0C0}"/>
          </ac:picMkLst>
        </pc:picChg>
      </pc:sldChg>
      <pc:sldChg chg="delSp modSp add mod modTransition setBg delDesignElem">
        <pc:chgData name="Seppe Lecocq" userId="f448fc50-e5aa-4d74-836c-4f17816d88e8" providerId="ADAL" clId="{15369919-3F47-4F42-870E-2D8FA16CE328}" dt="2022-05-25T13:11:14.430" v="529" actId="20577"/>
        <pc:sldMkLst>
          <pc:docMk/>
          <pc:sldMk cId="3824006161" sldId="266"/>
        </pc:sldMkLst>
        <pc:spChg chg="mod">
          <ac:chgData name="Seppe Lecocq" userId="f448fc50-e5aa-4d74-836c-4f17816d88e8" providerId="ADAL" clId="{15369919-3F47-4F42-870E-2D8FA16CE328}" dt="2022-05-25T13:11:09.101" v="524" actId="1076"/>
          <ac:spMkLst>
            <pc:docMk/>
            <pc:sldMk cId="3824006161" sldId="266"/>
            <ac:spMk id="2" creationId="{3731DDD0-27A0-1322-1799-F262E930BB24}"/>
          </ac:spMkLst>
        </pc:spChg>
        <pc:spChg chg="mod">
          <ac:chgData name="Seppe Lecocq" userId="f448fc50-e5aa-4d74-836c-4f17816d88e8" providerId="ADAL" clId="{15369919-3F47-4F42-870E-2D8FA16CE328}" dt="2022-05-25T13:11:14.430" v="529" actId="20577"/>
          <ac:spMkLst>
            <pc:docMk/>
            <pc:sldMk cId="3824006161" sldId="266"/>
            <ac:spMk id="3" creationId="{7D851C9C-3902-C364-09D8-170F6A6C3F72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3824006161" sldId="266"/>
            <ac:spMk id="9" creationId="{F13C74B1-5B17-4795-BED0-7140497B445A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3824006161" sldId="266"/>
            <ac:spMk id="11" creationId="{D4974D33-8DC5-464E-8C6D-BE58F0669C17}"/>
          </ac:spMkLst>
        </pc:spChg>
      </pc:sldChg>
      <pc:sldChg chg="delSp modSp add mod modTransition setBg delDesignElem">
        <pc:chgData name="Seppe Lecocq" userId="f448fc50-e5aa-4d74-836c-4f17816d88e8" providerId="ADAL" clId="{15369919-3F47-4F42-870E-2D8FA16CE328}" dt="2022-05-25T13:11:37.741" v="540" actId="14100"/>
        <pc:sldMkLst>
          <pc:docMk/>
          <pc:sldMk cId="3565151096" sldId="267"/>
        </pc:sldMkLst>
        <pc:spChg chg="mod">
          <ac:chgData name="Seppe Lecocq" userId="f448fc50-e5aa-4d74-836c-4f17816d88e8" providerId="ADAL" clId="{15369919-3F47-4F42-870E-2D8FA16CE328}" dt="2022-05-25T13:11:33.725" v="537" actId="1076"/>
          <ac:spMkLst>
            <pc:docMk/>
            <pc:sldMk cId="3565151096" sldId="267"/>
            <ac:spMk id="2" creationId="{21D8C5EB-076B-2C72-DD7E-3714B44FF8A3}"/>
          </ac:spMkLst>
        </pc:spChg>
        <pc:spChg chg="mod">
          <ac:chgData name="Seppe Lecocq" userId="f448fc50-e5aa-4d74-836c-4f17816d88e8" providerId="ADAL" clId="{15369919-3F47-4F42-870E-2D8FA16CE328}" dt="2022-05-25T13:11:37.741" v="540" actId="14100"/>
          <ac:spMkLst>
            <pc:docMk/>
            <pc:sldMk cId="3565151096" sldId="267"/>
            <ac:spMk id="3" creationId="{D502980E-D413-F7E4-60B5-4C7A9A479FDB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3565151096" sldId="267"/>
            <ac:spMk id="11" creationId="{F13C74B1-5B17-4795-BED0-7140497B445A}"/>
          </ac:spMkLst>
        </pc:spChg>
        <pc:spChg chg="del">
          <ac:chgData name="Seppe Lecocq" userId="f448fc50-e5aa-4d74-836c-4f17816d88e8" providerId="ADAL" clId="{15369919-3F47-4F42-870E-2D8FA16CE328}" dt="2022-05-25T13:04:10.758" v="402"/>
          <ac:spMkLst>
            <pc:docMk/>
            <pc:sldMk cId="3565151096" sldId="267"/>
            <ac:spMk id="13" creationId="{D4974D33-8DC5-464E-8C6D-BE58F0669C17}"/>
          </ac:spMkLst>
        </pc:spChg>
      </pc:sldChg>
      <pc:sldChg chg="del">
        <pc:chgData name="Seppe Lecocq" userId="f448fc50-e5aa-4d74-836c-4f17816d88e8" providerId="ADAL" clId="{15369919-3F47-4F42-870E-2D8FA16CE328}" dt="2022-05-25T13:03:05.622" v="378" actId="47"/>
        <pc:sldMkLst>
          <pc:docMk/>
          <pc:sldMk cId="2128332545" sldId="280"/>
        </pc:sldMkLst>
      </pc:sldChg>
      <pc:sldChg chg="del">
        <pc:chgData name="Seppe Lecocq" userId="f448fc50-e5aa-4d74-836c-4f17816d88e8" providerId="ADAL" clId="{15369919-3F47-4F42-870E-2D8FA16CE328}" dt="2022-05-25T13:03:06.642" v="380" actId="47"/>
        <pc:sldMkLst>
          <pc:docMk/>
          <pc:sldMk cId="626054144" sldId="287"/>
        </pc:sldMkLst>
      </pc:sldChg>
      <pc:sldChg chg="del">
        <pc:chgData name="Seppe Lecocq" userId="f448fc50-e5aa-4d74-836c-4f17816d88e8" providerId="ADAL" clId="{15369919-3F47-4F42-870E-2D8FA16CE328}" dt="2022-05-25T13:03:06.134" v="379" actId="47"/>
        <pc:sldMkLst>
          <pc:docMk/>
          <pc:sldMk cId="2460778945" sldId="289"/>
        </pc:sldMkLst>
      </pc:sldChg>
      <pc:sldChg chg="del">
        <pc:chgData name="Seppe Lecocq" userId="f448fc50-e5aa-4d74-836c-4f17816d88e8" providerId="ADAL" clId="{15369919-3F47-4F42-870E-2D8FA16CE328}" dt="2022-05-25T13:03:03.875" v="375" actId="47"/>
        <pc:sldMkLst>
          <pc:docMk/>
          <pc:sldMk cId="690795956" sldId="324"/>
        </pc:sldMkLst>
      </pc:sldChg>
      <pc:sldChg chg="del">
        <pc:chgData name="Seppe Lecocq" userId="f448fc50-e5aa-4d74-836c-4f17816d88e8" providerId="ADAL" clId="{15369919-3F47-4F42-870E-2D8FA16CE328}" dt="2022-05-25T13:03:04.600" v="376" actId="47"/>
        <pc:sldMkLst>
          <pc:docMk/>
          <pc:sldMk cId="2076615758" sldId="325"/>
        </pc:sldMkLst>
      </pc:sldChg>
      <pc:sldChg chg="del">
        <pc:chgData name="Seppe Lecocq" userId="f448fc50-e5aa-4d74-836c-4f17816d88e8" providerId="ADAL" clId="{15369919-3F47-4F42-870E-2D8FA16CE328}" dt="2022-05-25T13:03:05.098" v="377" actId="47"/>
        <pc:sldMkLst>
          <pc:docMk/>
          <pc:sldMk cId="3420260609" sldId="326"/>
        </pc:sldMkLst>
      </pc:sldChg>
      <pc:sldChg chg="del modNotesTx">
        <pc:chgData name="Seppe Lecocq" userId="f448fc50-e5aa-4d74-836c-4f17816d88e8" providerId="ADAL" clId="{15369919-3F47-4F42-870E-2D8FA16CE328}" dt="2022-05-25T13:03:08.418" v="384" actId="47"/>
        <pc:sldMkLst>
          <pc:docMk/>
          <pc:sldMk cId="662745213" sldId="327"/>
        </pc:sldMkLst>
      </pc:sldChg>
      <pc:sldChg chg="del">
        <pc:chgData name="Seppe Lecocq" userId="f448fc50-e5aa-4d74-836c-4f17816d88e8" providerId="ADAL" clId="{15369919-3F47-4F42-870E-2D8FA16CE328}" dt="2022-05-25T13:03:08.917" v="385" actId="47"/>
        <pc:sldMkLst>
          <pc:docMk/>
          <pc:sldMk cId="2529085907" sldId="329"/>
        </pc:sldMkLst>
      </pc:sldChg>
      <pc:sldChg chg="del modNotesTx">
        <pc:chgData name="Seppe Lecocq" userId="f448fc50-e5aa-4d74-836c-4f17816d88e8" providerId="ADAL" clId="{15369919-3F47-4F42-870E-2D8FA16CE328}" dt="2022-05-25T13:03:09.875" v="386" actId="47"/>
        <pc:sldMkLst>
          <pc:docMk/>
          <pc:sldMk cId="3388696222" sldId="330"/>
        </pc:sldMkLst>
      </pc:sldChg>
      <pc:sldChg chg="del">
        <pc:chgData name="Seppe Lecocq" userId="f448fc50-e5aa-4d74-836c-4f17816d88e8" providerId="ADAL" clId="{15369919-3F47-4F42-870E-2D8FA16CE328}" dt="2022-05-25T13:03:10.141" v="387" actId="47"/>
        <pc:sldMkLst>
          <pc:docMk/>
          <pc:sldMk cId="1884039111" sldId="333"/>
        </pc:sldMkLst>
      </pc:sldChg>
      <pc:sldChg chg="del modNotesTx">
        <pc:chgData name="Seppe Lecocq" userId="f448fc50-e5aa-4d74-836c-4f17816d88e8" providerId="ADAL" clId="{15369919-3F47-4F42-870E-2D8FA16CE328}" dt="2022-05-25T13:03:07.571" v="382" actId="47"/>
        <pc:sldMkLst>
          <pc:docMk/>
          <pc:sldMk cId="4144706987" sldId="334"/>
        </pc:sldMkLst>
      </pc:sldChg>
      <pc:sldChg chg="del modNotesTx">
        <pc:chgData name="Seppe Lecocq" userId="f448fc50-e5aa-4d74-836c-4f17816d88e8" providerId="ADAL" clId="{15369919-3F47-4F42-870E-2D8FA16CE328}" dt="2022-05-25T13:03:08.072" v="383" actId="47"/>
        <pc:sldMkLst>
          <pc:docMk/>
          <pc:sldMk cId="681006804" sldId="336"/>
        </pc:sldMkLst>
      </pc:sldChg>
      <pc:sldChg chg="addSp modSp mod modClrScheme chgLayout modNotesTx">
        <pc:chgData name="Seppe Lecocq" userId="f448fc50-e5aa-4d74-836c-4f17816d88e8" providerId="ADAL" clId="{15369919-3F47-4F42-870E-2D8FA16CE328}" dt="2022-05-25T13:02:56.917" v="374" actId="14100"/>
        <pc:sldMkLst>
          <pc:docMk/>
          <pc:sldMk cId="817605167" sldId="337"/>
        </pc:sldMkLst>
        <pc:spChg chg="add mod ord">
          <ac:chgData name="Seppe Lecocq" userId="f448fc50-e5aa-4d74-836c-4f17816d88e8" providerId="ADAL" clId="{15369919-3F47-4F42-870E-2D8FA16CE328}" dt="2022-05-25T13:02:56.917" v="374" actId="14100"/>
          <ac:spMkLst>
            <pc:docMk/>
            <pc:sldMk cId="817605167" sldId="337"/>
            <ac:spMk id="2" creationId="{5CD1782C-1166-F15E-542A-F66E0548F725}"/>
          </ac:spMkLst>
        </pc:spChg>
        <pc:spChg chg="mod ord">
          <ac:chgData name="Seppe Lecocq" userId="f448fc50-e5aa-4d74-836c-4f17816d88e8" providerId="ADAL" clId="{15369919-3F47-4F42-870E-2D8FA16CE328}" dt="2022-05-25T13:02:50.869" v="371" actId="20577"/>
          <ac:spMkLst>
            <pc:docMk/>
            <pc:sldMk cId="817605167" sldId="337"/>
            <ac:spMk id="6" creationId="{3D021C94-7498-4ACB-8621-74F8781FCE1B}"/>
          </ac:spMkLst>
        </pc:spChg>
        <pc:picChg chg="add mod">
          <ac:chgData name="Seppe Lecocq" userId="f448fc50-e5aa-4d74-836c-4f17816d88e8" providerId="ADAL" clId="{15369919-3F47-4F42-870E-2D8FA16CE328}" dt="2022-05-25T13:02:34.004" v="361"/>
          <ac:picMkLst>
            <pc:docMk/>
            <pc:sldMk cId="817605167" sldId="337"/>
            <ac:picMk id="4" creationId="{D847E01B-A912-5223-BD6C-54C527CC4D46}"/>
          </ac:picMkLst>
        </pc:picChg>
      </pc:sldChg>
      <pc:sldChg chg="addSp delSp modSp add mod">
        <pc:chgData name="Seppe Lecocq" userId="f448fc50-e5aa-4d74-836c-4f17816d88e8" providerId="ADAL" clId="{15369919-3F47-4F42-870E-2D8FA16CE328}" dt="2022-05-25T13:05:33.501" v="420" actId="20577"/>
        <pc:sldMkLst>
          <pc:docMk/>
          <pc:sldMk cId="3033741572" sldId="338"/>
        </pc:sldMkLst>
        <pc:spChg chg="mod">
          <ac:chgData name="Seppe Lecocq" userId="f448fc50-e5aa-4d74-836c-4f17816d88e8" providerId="ADAL" clId="{15369919-3F47-4F42-870E-2D8FA16CE328}" dt="2022-05-25T13:05:33.501" v="420" actId="20577"/>
          <ac:spMkLst>
            <pc:docMk/>
            <pc:sldMk cId="3033741572" sldId="338"/>
            <ac:spMk id="2" creationId="{7DB16DBF-D584-43EE-A9A1-862231DFB3A8}"/>
          </ac:spMkLst>
        </pc:spChg>
        <pc:spChg chg="add mod">
          <ac:chgData name="Seppe Lecocq" userId="f448fc50-e5aa-4d74-836c-4f17816d88e8" providerId="ADAL" clId="{15369919-3F47-4F42-870E-2D8FA16CE328}" dt="2022-05-25T13:05:30.910" v="416" actId="478"/>
          <ac:spMkLst>
            <pc:docMk/>
            <pc:sldMk cId="3033741572" sldId="338"/>
            <ac:spMk id="6" creationId="{4822D0D1-151D-E494-5658-656F74CC2D97}"/>
          </ac:spMkLst>
        </pc:spChg>
        <pc:picChg chg="add mod ord">
          <ac:chgData name="Seppe Lecocq" userId="f448fc50-e5aa-4d74-836c-4f17816d88e8" providerId="ADAL" clId="{15369919-3F47-4F42-870E-2D8FA16CE328}" dt="2022-05-25T13:05:27.571" v="415" actId="167"/>
          <ac:picMkLst>
            <pc:docMk/>
            <pc:sldMk cId="3033741572" sldId="338"/>
            <ac:picMk id="4" creationId="{FBA49D50-7F0C-054E-6A07-748049D7A017}"/>
          </ac:picMkLst>
        </pc:picChg>
        <pc:picChg chg="del">
          <ac:chgData name="Seppe Lecocq" userId="f448fc50-e5aa-4d74-836c-4f17816d88e8" providerId="ADAL" clId="{15369919-3F47-4F42-870E-2D8FA16CE328}" dt="2022-05-25T13:05:30.910" v="416" actId="478"/>
          <ac:picMkLst>
            <pc:docMk/>
            <pc:sldMk cId="3033741572" sldId="338"/>
            <ac:picMk id="5" creationId="{FAA542DA-EAD7-CFF0-C8C9-A2DAD6D4B627}"/>
          </ac:picMkLst>
        </pc:picChg>
      </pc:sldChg>
      <pc:sldChg chg="del">
        <pc:chgData name="Seppe Lecocq" userId="f448fc50-e5aa-4d74-836c-4f17816d88e8" providerId="ADAL" clId="{15369919-3F47-4F42-870E-2D8FA16CE328}" dt="2022-05-25T13:03:11.352" v="388" actId="47"/>
        <pc:sldMkLst>
          <pc:docMk/>
          <pc:sldMk cId="1732497065" sldId="339"/>
        </pc:sldMkLst>
      </pc:sldChg>
      <pc:sldChg chg="del">
        <pc:chgData name="Seppe Lecocq" userId="f448fc50-e5aa-4d74-836c-4f17816d88e8" providerId="ADAL" clId="{15369919-3F47-4F42-870E-2D8FA16CE328}" dt="2022-05-25T13:03:12.281" v="389" actId="47"/>
        <pc:sldMkLst>
          <pc:docMk/>
          <pc:sldMk cId="2779176426" sldId="341"/>
        </pc:sldMkLst>
      </pc:sldChg>
      <pc:sldChg chg="del">
        <pc:chgData name="Seppe Lecocq" userId="f448fc50-e5aa-4d74-836c-4f17816d88e8" providerId="ADAL" clId="{15369919-3F47-4F42-870E-2D8FA16CE328}" dt="2022-05-25T13:03:12.892" v="390" actId="47"/>
        <pc:sldMkLst>
          <pc:docMk/>
          <pc:sldMk cId="243277658" sldId="342"/>
        </pc:sldMkLst>
      </pc:sldChg>
      <pc:sldChg chg="del modNotesTx">
        <pc:chgData name="Seppe Lecocq" userId="f448fc50-e5aa-4d74-836c-4f17816d88e8" providerId="ADAL" clId="{15369919-3F47-4F42-870E-2D8FA16CE328}" dt="2022-05-25T13:03:13.448" v="391" actId="47"/>
        <pc:sldMkLst>
          <pc:docMk/>
          <pc:sldMk cId="2283046216" sldId="343"/>
        </pc:sldMkLst>
      </pc:sldChg>
      <pc:sldChg chg="del">
        <pc:chgData name="Seppe Lecocq" userId="f448fc50-e5aa-4d74-836c-4f17816d88e8" providerId="ADAL" clId="{15369919-3F47-4F42-870E-2D8FA16CE328}" dt="2022-05-25T13:03:14.121" v="392" actId="47"/>
        <pc:sldMkLst>
          <pc:docMk/>
          <pc:sldMk cId="2220847353" sldId="359"/>
        </pc:sldMkLst>
      </pc:sldChg>
      <pc:sldChg chg="del">
        <pc:chgData name="Seppe Lecocq" userId="f448fc50-e5aa-4d74-836c-4f17816d88e8" providerId="ADAL" clId="{15369919-3F47-4F42-870E-2D8FA16CE328}" dt="2022-05-25T13:03:14.974" v="393" actId="47"/>
        <pc:sldMkLst>
          <pc:docMk/>
          <pc:sldMk cId="1992949699" sldId="360"/>
        </pc:sldMkLst>
      </pc:sldChg>
      <pc:sldChg chg="del">
        <pc:chgData name="Seppe Lecocq" userId="f448fc50-e5aa-4d74-836c-4f17816d88e8" providerId="ADAL" clId="{15369919-3F47-4F42-870E-2D8FA16CE328}" dt="2022-05-25T13:03:07.090" v="381" actId="47"/>
        <pc:sldMkLst>
          <pc:docMk/>
          <pc:sldMk cId="3014311133" sldId="361"/>
        </pc:sldMkLst>
      </pc:sldChg>
      <pc:sldMasterChg chg="modSp delSldLayout modSldLayout">
        <pc:chgData name="Seppe Lecocq" userId="f448fc50-e5aa-4d74-836c-4f17816d88e8" providerId="ADAL" clId="{15369919-3F47-4F42-870E-2D8FA16CE328}" dt="2022-05-25T13:01:36.379" v="348"/>
        <pc:sldMasterMkLst>
          <pc:docMk/>
          <pc:sldMasterMk cId="187744895" sldId="2147483674"/>
        </pc:sldMasterMkLst>
        <pc:spChg chg="mod">
          <ac:chgData name="Seppe Lecocq" userId="f448fc50-e5aa-4d74-836c-4f17816d88e8" providerId="ADAL" clId="{15369919-3F47-4F42-870E-2D8FA16CE328}" dt="2022-05-25T12:55:53.399" v="57" actId="207"/>
          <ac:spMkLst>
            <pc:docMk/>
            <pc:sldMasterMk cId="187744895" sldId="2147483674"/>
            <ac:spMk id="2" creationId="{00000000-0000-0000-0000-000000000000}"/>
          </ac:spMkLst>
        </pc:spChg>
        <pc:sldLayoutChg chg="modSp del mod">
          <pc:chgData name="Seppe Lecocq" userId="f448fc50-e5aa-4d74-836c-4f17816d88e8" providerId="ADAL" clId="{15369919-3F47-4F42-870E-2D8FA16CE328}" dt="2022-05-25T12:59:17.672" v="84" actId="2696"/>
          <pc:sldLayoutMkLst>
            <pc:docMk/>
            <pc:sldMasterMk cId="187744895" sldId="2147483674"/>
            <pc:sldLayoutMk cId="1831833972" sldId="2147483675"/>
          </pc:sldLayoutMkLst>
          <pc:spChg chg="mod">
            <ac:chgData name="Seppe Lecocq" userId="f448fc50-e5aa-4d74-836c-4f17816d88e8" providerId="ADAL" clId="{15369919-3F47-4F42-870E-2D8FA16CE328}" dt="2022-05-25T12:56:38.782" v="59" actId="1076"/>
            <ac:spMkLst>
              <pc:docMk/>
              <pc:sldMasterMk cId="187744895" sldId="2147483674"/>
              <pc:sldLayoutMk cId="1831833972" sldId="2147483675"/>
              <ac:spMk id="9" creationId="{00000000-0000-0000-0000-000000000000}"/>
            </ac:spMkLst>
          </pc:spChg>
        </pc:sldLayoutChg>
        <pc:sldLayoutChg chg="addSp delSp modSp mod">
          <pc:chgData name="Seppe Lecocq" userId="f448fc50-e5aa-4d74-836c-4f17816d88e8" providerId="ADAL" clId="{15369919-3F47-4F42-870E-2D8FA16CE328}" dt="2022-05-25T13:00:10.432" v="96" actId="14100"/>
          <pc:sldLayoutMkLst>
            <pc:docMk/>
            <pc:sldMasterMk cId="187744895" sldId="2147483674"/>
            <pc:sldLayoutMk cId="1569221745" sldId="2147483676"/>
          </pc:sldLayoutMkLst>
          <pc:spChg chg="mod">
            <ac:chgData name="Seppe Lecocq" userId="f448fc50-e5aa-4d74-836c-4f17816d88e8" providerId="ADAL" clId="{15369919-3F47-4F42-870E-2D8FA16CE328}" dt="2022-05-25T12:56:45.451" v="60" actId="207"/>
            <ac:spMkLst>
              <pc:docMk/>
              <pc:sldMasterMk cId="187744895" sldId="2147483674"/>
              <pc:sldLayoutMk cId="1569221745" sldId="2147483676"/>
              <ac:spMk id="13" creationId="{00000000-0000-0000-0000-000000000000}"/>
            </ac:spMkLst>
          </pc:spChg>
          <pc:picChg chg="add del mod">
            <ac:chgData name="Seppe Lecocq" userId="f448fc50-e5aa-4d74-836c-4f17816d88e8" providerId="ADAL" clId="{15369919-3F47-4F42-870E-2D8FA16CE328}" dt="2022-05-25T12:59:45.630" v="88" actId="478"/>
            <ac:picMkLst>
              <pc:docMk/>
              <pc:sldMasterMk cId="187744895" sldId="2147483674"/>
              <pc:sldLayoutMk cId="1569221745" sldId="2147483676"/>
              <ac:picMk id="4" creationId="{0B5DE84F-A91C-3259-F89D-E9A52425E029}"/>
            </ac:picMkLst>
          </pc:picChg>
          <pc:picChg chg="add mod">
            <ac:chgData name="Seppe Lecocq" userId="f448fc50-e5aa-4d74-836c-4f17816d88e8" providerId="ADAL" clId="{15369919-3F47-4F42-870E-2D8FA16CE328}" dt="2022-05-25T13:00:10.432" v="96" actId="14100"/>
            <ac:picMkLst>
              <pc:docMk/>
              <pc:sldMasterMk cId="187744895" sldId="2147483674"/>
              <pc:sldLayoutMk cId="1569221745" sldId="2147483676"/>
              <ac:picMk id="6" creationId="{F41E9319-B7BE-D6B1-9F76-50156785A854}"/>
            </ac:picMkLst>
          </pc:picChg>
        </pc:sldLayoutChg>
        <pc:sldLayoutChg chg="addSp modSp mod">
          <pc:chgData name="Seppe Lecocq" userId="f448fc50-e5aa-4d74-836c-4f17816d88e8" providerId="ADAL" clId="{15369919-3F47-4F42-870E-2D8FA16CE328}" dt="2022-05-25T13:00:15.340" v="97"/>
          <pc:sldLayoutMkLst>
            <pc:docMk/>
            <pc:sldMasterMk cId="187744895" sldId="2147483674"/>
            <pc:sldLayoutMk cId="2730502335" sldId="2147483677"/>
          </pc:sldLayoutMkLst>
          <pc:spChg chg="mod">
            <ac:chgData name="Seppe Lecocq" userId="f448fc50-e5aa-4d74-836c-4f17816d88e8" providerId="ADAL" clId="{15369919-3F47-4F42-870E-2D8FA16CE328}" dt="2022-05-25T12:56:51.347" v="61" actId="207"/>
            <ac:spMkLst>
              <pc:docMk/>
              <pc:sldMasterMk cId="187744895" sldId="2147483674"/>
              <pc:sldLayoutMk cId="2730502335" sldId="2147483677"/>
              <ac:spMk id="13" creationId="{00000000-0000-0000-0000-000000000000}"/>
            </ac:spMkLst>
          </pc:spChg>
          <pc:picChg chg="add mod">
            <ac:chgData name="Seppe Lecocq" userId="f448fc50-e5aa-4d74-836c-4f17816d88e8" providerId="ADAL" clId="{15369919-3F47-4F42-870E-2D8FA16CE328}" dt="2022-05-25T13:00:15.340" v="97"/>
            <ac:picMkLst>
              <pc:docMk/>
              <pc:sldMasterMk cId="187744895" sldId="2147483674"/>
              <pc:sldLayoutMk cId="2730502335" sldId="2147483677"/>
              <ac:picMk id="10" creationId="{30B2C17D-2178-BBA1-2D1A-3E0FD29B12C8}"/>
            </ac:picMkLst>
          </pc:picChg>
        </pc:sldLayoutChg>
        <pc:sldLayoutChg chg="addSp modSp mod">
          <pc:chgData name="Seppe Lecocq" userId="f448fc50-e5aa-4d74-836c-4f17816d88e8" providerId="ADAL" clId="{15369919-3F47-4F42-870E-2D8FA16CE328}" dt="2022-05-25T13:00:16.793" v="98"/>
          <pc:sldLayoutMkLst>
            <pc:docMk/>
            <pc:sldMasterMk cId="187744895" sldId="2147483674"/>
            <pc:sldLayoutMk cId="2528174935" sldId="2147483678"/>
          </pc:sldLayoutMkLst>
          <pc:spChg chg="mod">
            <ac:chgData name="Seppe Lecocq" userId="f448fc50-e5aa-4d74-836c-4f17816d88e8" providerId="ADAL" clId="{15369919-3F47-4F42-870E-2D8FA16CE328}" dt="2022-05-25T12:56:56.876" v="62" actId="207"/>
            <ac:spMkLst>
              <pc:docMk/>
              <pc:sldMasterMk cId="187744895" sldId="2147483674"/>
              <pc:sldLayoutMk cId="2528174935" sldId="2147483678"/>
              <ac:spMk id="13" creationId="{00000000-0000-0000-0000-000000000000}"/>
            </ac:spMkLst>
          </pc:spChg>
          <pc:picChg chg="add mod">
            <ac:chgData name="Seppe Lecocq" userId="f448fc50-e5aa-4d74-836c-4f17816d88e8" providerId="ADAL" clId="{15369919-3F47-4F42-870E-2D8FA16CE328}" dt="2022-05-25T13:00:16.793" v="98"/>
            <ac:picMkLst>
              <pc:docMk/>
              <pc:sldMasterMk cId="187744895" sldId="2147483674"/>
              <pc:sldLayoutMk cId="2528174935" sldId="2147483678"/>
              <ac:picMk id="10" creationId="{4FCF0C84-70B6-D9FF-3E6C-9A5EF59DC048}"/>
            </ac:picMkLst>
          </pc:picChg>
        </pc:sldLayoutChg>
        <pc:sldLayoutChg chg="addSp delSp modSp mod">
          <pc:chgData name="Seppe Lecocq" userId="f448fc50-e5aa-4d74-836c-4f17816d88e8" providerId="ADAL" clId="{15369919-3F47-4F42-870E-2D8FA16CE328}" dt="2022-05-25T13:00:45.022" v="322" actId="1037"/>
          <pc:sldLayoutMkLst>
            <pc:docMk/>
            <pc:sldMasterMk cId="187744895" sldId="2147483674"/>
            <pc:sldLayoutMk cId="1819297916" sldId="2147483679"/>
          </pc:sldLayoutMkLst>
          <pc:spChg chg="mod">
            <ac:chgData name="Seppe Lecocq" userId="f448fc50-e5aa-4d74-836c-4f17816d88e8" providerId="ADAL" clId="{15369919-3F47-4F42-870E-2D8FA16CE328}" dt="2022-05-25T12:55:18.761" v="53" actId="207"/>
            <ac:spMkLst>
              <pc:docMk/>
              <pc:sldMasterMk cId="187744895" sldId="2147483674"/>
              <pc:sldLayoutMk cId="1819297916" sldId="2147483679"/>
              <ac:spMk id="13" creationId="{00000000-0000-0000-0000-000000000000}"/>
            </ac:spMkLst>
          </pc:spChg>
          <pc:picChg chg="mod">
            <ac:chgData name="Seppe Lecocq" userId="f448fc50-e5aa-4d74-836c-4f17816d88e8" providerId="ADAL" clId="{15369919-3F47-4F42-870E-2D8FA16CE328}" dt="2022-05-25T13:00:45.022" v="322" actId="1037"/>
            <ac:picMkLst>
              <pc:docMk/>
              <pc:sldMasterMk cId="187744895" sldId="2147483674"/>
              <pc:sldLayoutMk cId="1819297916" sldId="2147483679"/>
              <ac:picMk id="7" creationId="{00000000-0000-0000-0000-000000000000}"/>
            </ac:picMkLst>
          </pc:picChg>
          <pc:picChg chg="add del mod">
            <ac:chgData name="Seppe Lecocq" userId="f448fc50-e5aa-4d74-836c-4f17816d88e8" providerId="ADAL" clId="{15369919-3F47-4F42-870E-2D8FA16CE328}" dt="2022-05-25T13:00:23.638" v="120" actId="478"/>
            <ac:picMkLst>
              <pc:docMk/>
              <pc:sldMasterMk cId="187744895" sldId="2147483674"/>
              <pc:sldLayoutMk cId="1819297916" sldId="2147483679"/>
              <ac:picMk id="10" creationId="{8B69C283-A812-808A-0B38-130F14F03ECF}"/>
            </ac:picMkLst>
          </pc:picChg>
          <pc:picChg chg="add mod">
            <ac:chgData name="Seppe Lecocq" userId="f448fc50-e5aa-4d74-836c-4f17816d88e8" providerId="ADAL" clId="{15369919-3F47-4F42-870E-2D8FA16CE328}" dt="2022-05-25T13:00:35.173" v="271" actId="1038"/>
            <ac:picMkLst>
              <pc:docMk/>
              <pc:sldMasterMk cId="187744895" sldId="2147483674"/>
              <pc:sldLayoutMk cId="1819297916" sldId="2147483679"/>
              <ac:picMk id="11" creationId="{A1E8DCA7-D26B-D3A9-89D3-9C2EF583E0BB}"/>
            </ac:picMkLst>
          </pc:picChg>
        </pc:sldLayoutChg>
        <pc:sldLayoutChg chg="addSp modSp mod">
          <pc:chgData name="Seppe Lecocq" userId="f448fc50-e5aa-4d74-836c-4f17816d88e8" providerId="ADAL" clId="{15369919-3F47-4F42-870E-2D8FA16CE328}" dt="2022-05-25T13:00:48.255" v="323"/>
          <pc:sldLayoutMkLst>
            <pc:docMk/>
            <pc:sldMasterMk cId="187744895" sldId="2147483674"/>
            <pc:sldLayoutMk cId="2386174001" sldId="2147483680"/>
          </pc:sldLayoutMkLst>
          <pc:spChg chg="mod">
            <ac:chgData name="Seppe Lecocq" userId="f448fc50-e5aa-4d74-836c-4f17816d88e8" providerId="ADAL" clId="{15369919-3F47-4F42-870E-2D8FA16CE328}" dt="2022-05-25T12:57:09.596" v="63" actId="207"/>
            <ac:spMkLst>
              <pc:docMk/>
              <pc:sldMasterMk cId="187744895" sldId="2147483674"/>
              <pc:sldLayoutMk cId="2386174001" sldId="2147483680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5:27.300" v="54" actId="207"/>
            <ac:spMkLst>
              <pc:docMk/>
              <pc:sldMasterMk cId="187744895" sldId="2147483674"/>
              <pc:sldLayoutMk cId="2386174001" sldId="2147483680"/>
              <ac:spMk id="13" creationId="{00000000-0000-0000-0000-000000000000}"/>
            </ac:spMkLst>
          </pc:spChg>
          <pc:picChg chg="add mod">
            <ac:chgData name="Seppe Lecocq" userId="f448fc50-e5aa-4d74-836c-4f17816d88e8" providerId="ADAL" clId="{15369919-3F47-4F42-870E-2D8FA16CE328}" dt="2022-05-25T13:00:48.255" v="323"/>
            <ac:picMkLst>
              <pc:docMk/>
              <pc:sldMasterMk cId="187744895" sldId="2147483674"/>
              <pc:sldLayoutMk cId="2386174001" sldId="2147483680"/>
              <ac:picMk id="11" creationId="{F7837CA7-0993-F7F7-F8F4-566B7B630758}"/>
            </ac:picMkLst>
          </pc:picChg>
        </pc:sldLayoutChg>
        <pc:sldLayoutChg chg="addSp modSp mod">
          <pc:chgData name="Seppe Lecocq" userId="f448fc50-e5aa-4d74-836c-4f17816d88e8" providerId="ADAL" clId="{15369919-3F47-4F42-870E-2D8FA16CE328}" dt="2022-05-25T13:00:59.065" v="325" actId="1076"/>
          <pc:sldLayoutMkLst>
            <pc:docMk/>
            <pc:sldMasterMk cId="187744895" sldId="2147483674"/>
            <pc:sldLayoutMk cId="2307979696" sldId="2147483681"/>
          </pc:sldLayoutMkLst>
          <pc:spChg chg="mod">
            <ac:chgData name="Seppe Lecocq" userId="f448fc50-e5aa-4d74-836c-4f17816d88e8" providerId="ADAL" clId="{15369919-3F47-4F42-870E-2D8FA16CE328}" dt="2022-05-25T12:57:26.633" v="66" actId="207"/>
            <ac:spMkLst>
              <pc:docMk/>
              <pc:sldMasterMk cId="187744895" sldId="2147483674"/>
              <pc:sldLayoutMk cId="2307979696" sldId="2147483681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16.678" v="64" actId="207"/>
            <ac:spMkLst>
              <pc:docMk/>
              <pc:sldMasterMk cId="187744895" sldId="2147483674"/>
              <pc:sldLayoutMk cId="2307979696" sldId="2147483681"/>
              <ac:spMk id="1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20.988" v="65" actId="207"/>
            <ac:spMkLst>
              <pc:docMk/>
              <pc:sldMasterMk cId="187744895" sldId="2147483674"/>
              <pc:sldLayoutMk cId="2307979696" sldId="2147483681"/>
              <ac:spMk id="13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16.678" v="64" actId="207"/>
            <ac:spMkLst>
              <pc:docMk/>
              <pc:sldMasterMk cId="187744895" sldId="2147483674"/>
              <pc:sldLayoutMk cId="2307979696" sldId="2147483681"/>
              <ac:spMk id="14" creationId="{00000000-0000-0000-0000-000000000000}"/>
            </ac:spMkLst>
          </pc:spChg>
          <pc:picChg chg="add mod">
            <ac:chgData name="Seppe Lecocq" userId="f448fc50-e5aa-4d74-836c-4f17816d88e8" providerId="ADAL" clId="{15369919-3F47-4F42-870E-2D8FA16CE328}" dt="2022-05-25T13:00:59.065" v="325" actId="1076"/>
            <ac:picMkLst>
              <pc:docMk/>
              <pc:sldMasterMk cId="187744895" sldId="2147483674"/>
              <pc:sldLayoutMk cId="2307979696" sldId="2147483681"/>
              <ac:picMk id="11" creationId="{1104AF4E-6FCD-C89A-B3BF-AAC8EFB876DF}"/>
            </ac:picMkLst>
          </pc:picChg>
        </pc:sldLayoutChg>
        <pc:sldLayoutChg chg="addSp modSp mod">
          <pc:chgData name="Seppe Lecocq" userId="f448fc50-e5aa-4d74-836c-4f17816d88e8" providerId="ADAL" clId="{15369919-3F47-4F42-870E-2D8FA16CE328}" dt="2022-05-25T13:01:04.944" v="327" actId="1076"/>
          <pc:sldLayoutMkLst>
            <pc:docMk/>
            <pc:sldMasterMk cId="187744895" sldId="2147483674"/>
            <pc:sldLayoutMk cId="4081005251" sldId="2147483682"/>
          </pc:sldLayoutMkLst>
          <pc:spChg chg="mod">
            <ac:chgData name="Seppe Lecocq" userId="f448fc50-e5aa-4d74-836c-4f17816d88e8" providerId="ADAL" clId="{15369919-3F47-4F42-870E-2D8FA16CE328}" dt="2022-05-25T12:57:51.704" v="71" actId="207"/>
            <ac:spMkLst>
              <pc:docMk/>
              <pc:sldMasterMk cId="187744895" sldId="2147483674"/>
              <pc:sldLayoutMk cId="4081005251" sldId="2147483682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43.637" v="69" actId="207"/>
            <ac:spMkLst>
              <pc:docMk/>
              <pc:sldMasterMk cId="187744895" sldId="2147483674"/>
              <pc:sldLayoutMk cId="4081005251" sldId="2147483682"/>
              <ac:spMk id="1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47.667" v="70" actId="207"/>
            <ac:spMkLst>
              <pc:docMk/>
              <pc:sldMasterMk cId="187744895" sldId="2147483674"/>
              <pc:sldLayoutMk cId="4081005251" sldId="2147483682"/>
              <ac:spMk id="13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7:43.637" v="69" actId="207"/>
            <ac:spMkLst>
              <pc:docMk/>
              <pc:sldMasterMk cId="187744895" sldId="2147483674"/>
              <pc:sldLayoutMk cId="4081005251" sldId="2147483682"/>
              <ac:spMk id="14" creationId="{00000000-0000-0000-0000-000000000000}"/>
            </ac:spMkLst>
          </pc:spChg>
          <pc:picChg chg="add mod">
            <ac:chgData name="Seppe Lecocq" userId="f448fc50-e5aa-4d74-836c-4f17816d88e8" providerId="ADAL" clId="{15369919-3F47-4F42-870E-2D8FA16CE328}" dt="2022-05-25T13:01:04.944" v="327" actId="1076"/>
            <ac:picMkLst>
              <pc:docMk/>
              <pc:sldMasterMk cId="187744895" sldId="2147483674"/>
              <pc:sldLayoutMk cId="4081005251" sldId="2147483682"/>
              <ac:picMk id="11" creationId="{32D481AC-ECAA-C7FE-FA05-204277F8C434}"/>
            </ac:picMkLst>
          </pc:picChg>
        </pc:sldLayoutChg>
        <pc:sldLayoutChg chg="addSp delSp modSp mod">
          <pc:chgData name="Seppe Lecocq" userId="f448fc50-e5aa-4d74-836c-4f17816d88e8" providerId="ADAL" clId="{15369919-3F47-4F42-870E-2D8FA16CE328}" dt="2022-05-25T13:01:25.485" v="340" actId="1076"/>
          <pc:sldLayoutMkLst>
            <pc:docMk/>
            <pc:sldMasterMk cId="187744895" sldId="2147483674"/>
            <pc:sldLayoutMk cId="3313487423" sldId="2147483683"/>
          </pc:sldLayoutMkLst>
          <pc:spChg chg="mod">
            <ac:chgData name="Seppe Lecocq" userId="f448fc50-e5aa-4d74-836c-4f17816d88e8" providerId="ADAL" clId="{15369919-3F47-4F42-870E-2D8FA16CE328}" dt="2022-05-25T12:57:58.823" v="72" actId="207"/>
            <ac:spMkLst>
              <pc:docMk/>
              <pc:sldMasterMk cId="187744895" sldId="2147483674"/>
              <pc:sldLayoutMk cId="3313487423" sldId="2147483683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3:01:25.485" v="340" actId="1076"/>
            <ac:spMkLst>
              <pc:docMk/>
              <pc:sldMasterMk cId="187744895" sldId="2147483674"/>
              <pc:sldLayoutMk cId="3313487423" sldId="2147483683"/>
              <ac:spMk id="3" creationId="{00000000-0000-0000-0000-000000000000}"/>
            </ac:spMkLst>
          </pc:spChg>
          <pc:picChg chg="del">
            <ac:chgData name="Seppe Lecocq" userId="f448fc50-e5aa-4d74-836c-4f17816d88e8" providerId="ADAL" clId="{15369919-3F47-4F42-870E-2D8FA16CE328}" dt="2022-05-25T13:01:15.351" v="328" actId="478"/>
            <ac:picMkLst>
              <pc:docMk/>
              <pc:sldMasterMk cId="187744895" sldId="2147483674"/>
              <pc:sldLayoutMk cId="3313487423" sldId="2147483683"/>
              <ac:picMk id="12" creationId="{00000000-0000-0000-0000-000000000000}"/>
            </ac:picMkLst>
          </pc:picChg>
          <pc:picChg chg="add mod">
            <ac:chgData name="Seppe Lecocq" userId="f448fc50-e5aa-4d74-836c-4f17816d88e8" providerId="ADAL" clId="{15369919-3F47-4F42-870E-2D8FA16CE328}" dt="2022-05-25T13:01:24.628" v="339" actId="1036"/>
            <ac:picMkLst>
              <pc:docMk/>
              <pc:sldMasterMk cId="187744895" sldId="2147483674"/>
              <pc:sldLayoutMk cId="3313487423" sldId="2147483683"/>
              <ac:picMk id="13" creationId="{9B050600-3CE9-AEDF-6943-82EA0972FBA9}"/>
            </ac:picMkLst>
          </pc:picChg>
          <pc:cxnChg chg="mod">
            <ac:chgData name="Seppe Lecocq" userId="f448fc50-e5aa-4d74-836c-4f17816d88e8" providerId="ADAL" clId="{15369919-3F47-4F42-870E-2D8FA16CE328}" dt="2022-05-25T12:55:39.297" v="55" actId="208"/>
            <ac:cxnSpMkLst>
              <pc:docMk/>
              <pc:sldMasterMk cId="187744895" sldId="2147483674"/>
              <pc:sldLayoutMk cId="3313487423" sldId="2147483683"/>
              <ac:cxnSpMk id="10" creationId="{00000000-0000-0000-0000-000000000000}"/>
            </ac:cxnSpMkLst>
          </pc:cxnChg>
        </pc:sldLayoutChg>
        <pc:sldLayoutChg chg="addSp delSp modSp mod">
          <pc:chgData name="Seppe Lecocq" userId="f448fc50-e5aa-4d74-836c-4f17816d88e8" providerId="ADAL" clId="{15369919-3F47-4F42-870E-2D8FA16CE328}" dt="2022-05-25T13:01:34.104" v="346"/>
          <pc:sldLayoutMkLst>
            <pc:docMk/>
            <pc:sldMasterMk cId="187744895" sldId="2147483674"/>
            <pc:sldLayoutMk cId="2570975417" sldId="2147483684"/>
          </pc:sldLayoutMkLst>
          <pc:spChg chg="mod">
            <ac:chgData name="Seppe Lecocq" userId="f448fc50-e5aa-4d74-836c-4f17816d88e8" providerId="ADAL" clId="{15369919-3F47-4F42-870E-2D8FA16CE328}" dt="2022-05-25T12:58:22.121" v="74" actId="207"/>
            <ac:spMkLst>
              <pc:docMk/>
              <pc:sldMasterMk cId="187744895" sldId="2147483674"/>
              <pc:sldLayoutMk cId="2570975417" sldId="2147483684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8:25.924" v="75" actId="207"/>
            <ac:spMkLst>
              <pc:docMk/>
              <pc:sldMasterMk cId="187744895" sldId="2147483674"/>
              <pc:sldLayoutMk cId="2570975417" sldId="2147483684"/>
              <ac:spMk id="3" creationId="{00000000-0000-0000-0000-000000000000}"/>
            </ac:spMkLst>
          </pc:spChg>
          <pc:picChg chg="del">
            <ac:chgData name="Seppe Lecocq" userId="f448fc50-e5aa-4d74-836c-4f17816d88e8" providerId="ADAL" clId="{15369919-3F47-4F42-870E-2D8FA16CE328}" dt="2022-05-25T13:01:28.744" v="341" actId="478"/>
            <ac:picMkLst>
              <pc:docMk/>
              <pc:sldMasterMk cId="187744895" sldId="2147483674"/>
              <pc:sldLayoutMk cId="2570975417" sldId="2147483684"/>
              <ac:picMk id="12" creationId="{00000000-0000-0000-0000-000000000000}"/>
            </ac:picMkLst>
          </pc:picChg>
          <pc:picChg chg="add del mod">
            <ac:chgData name="Seppe Lecocq" userId="f448fc50-e5aa-4d74-836c-4f17816d88e8" providerId="ADAL" clId="{15369919-3F47-4F42-870E-2D8FA16CE328}" dt="2022-05-25T13:01:33.960" v="345" actId="478"/>
            <ac:picMkLst>
              <pc:docMk/>
              <pc:sldMasterMk cId="187744895" sldId="2147483674"/>
              <pc:sldLayoutMk cId="2570975417" sldId="2147483684"/>
              <ac:picMk id="13" creationId="{16A2DEA1-0D2F-C20A-DF9F-37819E5FE3E0}"/>
            </ac:picMkLst>
          </pc:picChg>
          <pc:picChg chg="add mod">
            <ac:chgData name="Seppe Lecocq" userId="f448fc50-e5aa-4d74-836c-4f17816d88e8" providerId="ADAL" clId="{15369919-3F47-4F42-870E-2D8FA16CE328}" dt="2022-05-25T13:01:34.104" v="346"/>
            <ac:picMkLst>
              <pc:docMk/>
              <pc:sldMasterMk cId="187744895" sldId="2147483674"/>
              <pc:sldLayoutMk cId="2570975417" sldId="2147483684"/>
              <ac:picMk id="14" creationId="{99B207EC-92D7-C05B-DAC1-7181230F9315}"/>
            </ac:picMkLst>
          </pc:picChg>
          <pc:cxnChg chg="mod">
            <ac:chgData name="Seppe Lecocq" userId="f448fc50-e5aa-4d74-836c-4f17816d88e8" providerId="ADAL" clId="{15369919-3F47-4F42-870E-2D8FA16CE328}" dt="2022-05-25T12:58:32.086" v="76" actId="208"/>
            <ac:cxnSpMkLst>
              <pc:docMk/>
              <pc:sldMasterMk cId="187744895" sldId="2147483674"/>
              <pc:sldLayoutMk cId="2570975417" sldId="2147483684"/>
              <ac:cxnSpMk id="10" creationId="{00000000-0000-0000-0000-000000000000}"/>
            </ac:cxnSpMkLst>
          </pc:cxnChg>
        </pc:sldLayoutChg>
        <pc:sldLayoutChg chg="addSp delSp modSp mod">
          <pc:chgData name="Seppe Lecocq" userId="f448fc50-e5aa-4d74-836c-4f17816d88e8" providerId="ADAL" clId="{15369919-3F47-4F42-870E-2D8FA16CE328}" dt="2022-05-25T13:01:31.267" v="344"/>
          <pc:sldLayoutMkLst>
            <pc:docMk/>
            <pc:sldMasterMk cId="187744895" sldId="2147483674"/>
            <pc:sldLayoutMk cId="4166636841" sldId="2147483685"/>
          </pc:sldLayoutMkLst>
          <pc:spChg chg="mod">
            <ac:chgData name="Seppe Lecocq" userId="f448fc50-e5aa-4d74-836c-4f17816d88e8" providerId="ADAL" clId="{15369919-3F47-4F42-870E-2D8FA16CE328}" dt="2022-05-25T12:58:44.786" v="79" actId="207"/>
            <ac:spMkLst>
              <pc:docMk/>
              <pc:sldMasterMk cId="187744895" sldId="2147483674"/>
              <pc:sldLayoutMk cId="4166636841" sldId="2147483685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8:41.081" v="78" actId="207"/>
            <ac:spMkLst>
              <pc:docMk/>
              <pc:sldMasterMk cId="187744895" sldId="2147483674"/>
              <pc:sldLayoutMk cId="4166636841" sldId="2147483685"/>
              <ac:spMk id="3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8:37.929" v="77" actId="207"/>
            <ac:spMkLst>
              <pc:docMk/>
              <pc:sldMasterMk cId="187744895" sldId="2147483674"/>
              <pc:sldLayoutMk cId="4166636841" sldId="2147483685"/>
              <ac:spMk id="11" creationId="{00000000-0000-0000-0000-000000000000}"/>
            </ac:spMkLst>
          </pc:spChg>
          <pc:picChg chg="del">
            <ac:chgData name="Seppe Lecocq" userId="f448fc50-e5aa-4d74-836c-4f17816d88e8" providerId="ADAL" clId="{15369919-3F47-4F42-870E-2D8FA16CE328}" dt="2022-05-25T13:01:31.129" v="343" actId="478"/>
            <ac:picMkLst>
              <pc:docMk/>
              <pc:sldMasterMk cId="187744895" sldId="2147483674"/>
              <pc:sldLayoutMk cId="4166636841" sldId="2147483685"/>
              <ac:picMk id="13" creationId="{00000000-0000-0000-0000-000000000000}"/>
            </ac:picMkLst>
          </pc:picChg>
          <pc:picChg chg="add mod">
            <ac:chgData name="Seppe Lecocq" userId="f448fc50-e5aa-4d74-836c-4f17816d88e8" providerId="ADAL" clId="{15369919-3F47-4F42-870E-2D8FA16CE328}" dt="2022-05-25T13:01:31.267" v="344"/>
            <ac:picMkLst>
              <pc:docMk/>
              <pc:sldMasterMk cId="187744895" sldId="2147483674"/>
              <pc:sldLayoutMk cId="4166636841" sldId="2147483685"/>
              <ac:picMk id="14" creationId="{CEB2E21E-DCFC-767A-2014-D0037024DBD0}"/>
            </ac:picMkLst>
          </pc:picChg>
          <pc:cxnChg chg="mod">
            <ac:chgData name="Seppe Lecocq" userId="f448fc50-e5aa-4d74-836c-4f17816d88e8" providerId="ADAL" clId="{15369919-3F47-4F42-870E-2D8FA16CE328}" dt="2022-05-25T12:58:48.570" v="80" actId="208"/>
            <ac:cxnSpMkLst>
              <pc:docMk/>
              <pc:sldMasterMk cId="187744895" sldId="2147483674"/>
              <pc:sldLayoutMk cId="4166636841" sldId="2147483685"/>
              <ac:cxnSpMk id="10" creationId="{00000000-0000-0000-0000-000000000000}"/>
            </ac:cxnSpMkLst>
          </pc:cxnChg>
        </pc:sldLayoutChg>
        <pc:sldLayoutChg chg="modSp mod">
          <pc:chgData name="Seppe Lecocq" userId="f448fc50-e5aa-4d74-836c-4f17816d88e8" providerId="ADAL" clId="{15369919-3F47-4F42-870E-2D8FA16CE328}" dt="2022-05-25T12:59:09.426" v="83" actId="208"/>
          <pc:sldLayoutMkLst>
            <pc:docMk/>
            <pc:sldMasterMk cId="187744895" sldId="2147483674"/>
            <pc:sldLayoutMk cId="1907357313" sldId="2147483686"/>
          </pc:sldLayoutMkLst>
          <pc:spChg chg="mod">
            <ac:chgData name="Seppe Lecocq" userId="f448fc50-e5aa-4d74-836c-4f17816d88e8" providerId="ADAL" clId="{15369919-3F47-4F42-870E-2D8FA16CE328}" dt="2022-05-25T12:58:54.988" v="81" actId="207"/>
            <ac:spMkLst>
              <pc:docMk/>
              <pc:sldMasterMk cId="187744895" sldId="2147483674"/>
              <pc:sldLayoutMk cId="1907357313" sldId="2147483686"/>
              <ac:spMk id="2" creationId="{00000000-0000-0000-0000-000000000000}"/>
            </ac:spMkLst>
          </pc:spChg>
          <pc:spChg chg="mod">
            <ac:chgData name="Seppe Lecocq" userId="f448fc50-e5aa-4d74-836c-4f17816d88e8" providerId="ADAL" clId="{15369919-3F47-4F42-870E-2D8FA16CE328}" dt="2022-05-25T12:59:05.240" v="82" actId="207"/>
            <ac:spMkLst>
              <pc:docMk/>
              <pc:sldMasterMk cId="187744895" sldId="2147483674"/>
              <pc:sldLayoutMk cId="1907357313" sldId="2147483686"/>
              <ac:spMk id="3" creationId="{00000000-0000-0000-0000-000000000000}"/>
            </ac:spMkLst>
          </pc:spChg>
          <pc:cxnChg chg="mod">
            <ac:chgData name="Seppe Lecocq" userId="f448fc50-e5aa-4d74-836c-4f17816d88e8" providerId="ADAL" clId="{15369919-3F47-4F42-870E-2D8FA16CE328}" dt="2022-05-25T12:59:09.426" v="83" actId="208"/>
            <ac:cxnSpMkLst>
              <pc:docMk/>
              <pc:sldMasterMk cId="187744895" sldId="2147483674"/>
              <pc:sldLayoutMk cId="1907357313" sldId="2147483686"/>
              <ac:cxnSpMk id="11" creationId="{00000000-0000-0000-0000-000000000000}"/>
            </ac:cxnSpMkLst>
          </pc:cxnChg>
        </pc:sldLayoutChg>
        <pc:sldLayoutChg chg="addSp delSp modSp mod">
          <pc:chgData name="Seppe Lecocq" userId="f448fc50-e5aa-4d74-836c-4f17816d88e8" providerId="ADAL" clId="{15369919-3F47-4F42-870E-2D8FA16CE328}" dt="2022-05-25T13:01:36.379" v="348"/>
          <pc:sldLayoutMkLst>
            <pc:docMk/>
            <pc:sldMasterMk cId="187744895" sldId="2147483674"/>
            <pc:sldLayoutMk cId="3472965986" sldId="2147483687"/>
          </pc:sldLayoutMkLst>
          <pc:picChg chg="add mod">
            <ac:chgData name="Seppe Lecocq" userId="f448fc50-e5aa-4d74-836c-4f17816d88e8" providerId="ADAL" clId="{15369919-3F47-4F42-870E-2D8FA16CE328}" dt="2022-05-25T13:01:36.379" v="348"/>
            <ac:picMkLst>
              <pc:docMk/>
              <pc:sldMasterMk cId="187744895" sldId="2147483674"/>
              <pc:sldLayoutMk cId="3472965986" sldId="2147483687"/>
              <ac:picMk id="8" creationId="{BEC1549B-DBE6-DFE1-19D6-81574FD8FF73}"/>
            </ac:picMkLst>
          </pc:picChg>
          <pc:picChg chg="del">
            <ac:chgData name="Seppe Lecocq" userId="f448fc50-e5aa-4d74-836c-4f17816d88e8" providerId="ADAL" clId="{15369919-3F47-4F42-870E-2D8FA16CE328}" dt="2022-05-25T13:01:36.237" v="347" actId="478"/>
            <ac:picMkLst>
              <pc:docMk/>
              <pc:sldMasterMk cId="187744895" sldId="2147483674"/>
              <pc:sldLayoutMk cId="3472965986" sldId="2147483687"/>
              <ac:picMk id="9" creationId="{00000000-0000-0000-0000-000000000000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F239BA-064B-4043-856E-53165212058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7A2EB4B-C8D2-406A-A6D4-3C5FD17E5CDF}">
      <dgm:prSet/>
      <dgm:spPr/>
      <dgm:t>
        <a:bodyPr/>
        <a:lstStyle/>
        <a:p>
          <a:r>
            <a:rPr lang="nl-BE" dirty="0"/>
            <a:t>Tijdens het fietsen mag je geen enkel toestel bedienen terwijl je het in je handen hebt.</a:t>
          </a:r>
          <a:endParaRPr lang="en-US" dirty="0"/>
        </a:p>
      </dgm:t>
    </dgm:pt>
    <dgm:pt modelId="{AD2FC480-E55F-4FF5-B0C6-F1D03C526B6B}" type="parTrans" cxnId="{D4A9C0B2-F2EA-4809-A298-47378119B60D}">
      <dgm:prSet/>
      <dgm:spPr/>
      <dgm:t>
        <a:bodyPr/>
        <a:lstStyle/>
        <a:p>
          <a:endParaRPr lang="en-US"/>
        </a:p>
      </dgm:t>
    </dgm:pt>
    <dgm:pt modelId="{29F66D18-BD43-4994-8DCB-B589F9987207}" type="sibTrans" cxnId="{D4A9C0B2-F2EA-4809-A298-47378119B60D}">
      <dgm:prSet/>
      <dgm:spPr/>
      <dgm:t>
        <a:bodyPr/>
        <a:lstStyle/>
        <a:p>
          <a:endParaRPr lang="en-US"/>
        </a:p>
      </dgm:t>
    </dgm:pt>
    <dgm:pt modelId="{AE0A8015-53E3-4B79-B846-2CADA3B96038}">
      <dgm:prSet/>
      <dgm:spPr>
        <a:solidFill>
          <a:srgbClr val="00B050"/>
        </a:solidFill>
      </dgm:spPr>
      <dgm:t>
        <a:bodyPr/>
        <a:lstStyle/>
        <a:p>
          <a:r>
            <a:rPr lang="nl-BE" dirty="0"/>
            <a:t>Muziek beluisteren is OK maar zorg dat je het verkeer nog kan horen.</a:t>
          </a:r>
          <a:endParaRPr lang="en-US" dirty="0"/>
        </a:p>
      </dgm:t>
    </dgm:pt>
    <dgm:pt modelId="{1DF58EF6-8A52-43A8-A832-B4BCE1C379E5}" type="parTrans" cxnId="{FB353CFC-DB95-4C6C-9E1B-ED3F859D8E8E}">
      <dgm:prSet/>
      <dgm:spPr/>
      <dgm:t>
        <a:bodyPr/>
        <a:lstStyle/>
        <a:p>
          <a:endParaRPr lang="en-US"/>
        </a:p>
      </dgm:t>
    </dgm:pt>
    <dgm:pt modelId="{11AB6EBD-473C-402A-AD28-96FC3086A147}" type="sibTrans" cxnId="{FB353CFC-DB95-4C6C-9E1B-ED3F859D8E8E}">
      <dgm:prSet/>
      <dgm:spPr/>
      <dgm:t>
        <a:bodyPr/>
        <a:lstStyle/>
        <a:p>
          <a:endParaRPr lang="en-US"/>
        </a:p>
      </dgm:t>
    </dgm:pt>
    <dgm:pt modelId="{D4DD4DE7-B8BF-4E1D-9B73-1B02DBA7B4A6}" type="pres">
      <dgm:prSet presAssocID="{F9F239BA-064B-4043-856E-53165212058D}" presName="linear" presStyleCnt="0">
        <dgm:presLayoutVars>
          <dgm:animLvl val="lvl"/>
          <dgm:resizeHandles val="exact"/>
        </dgm:presLayoutVars>
      </dgm:prSet>
      <dgm:spPr/>
    </dgm:pt>
    <dgm:pt modelId="{ACB78502-F885-41AB-8DA9-57C2E291F179}" type="pres">
      <dgm:prSet presAssocID="{67A2EB4B-C8D2-406A-A6D4-3C5FD17E5CD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9D52A9A-1A18-4084-AB6A-3B19CAE5B298}" type="pres">
      <dgm:prSet presAssocID="{29F66D18-BD43-4994-8DCB-B589F9987207}" presName="spacer" presStyleCnt="0"/>
      <dgm:spPr/>
    </dgm:pt>
    <dgm:pt modelId="{F1180DCD-6EE0-4D89-84ED-07C85C1905BA}" type="pres">
      <dgm:prSet presAssocID="{AE0A8015-53E3-4B79-B846-2CADA3B9603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97DB322-5EF6-44EE-A3D1-5D6770ECDED6}" type="presOf" srcId="{AE0A8015-53E3-4B79-B846-2CADA3B96038}" destId="{F1180DCD-6EE0-4D89-84ED-07C85C1905BA}" srcOrd="0" destOrd="0" presId="urn:microsoft.com/office/officeart/2005/8/layout/vList2"/>
    <dgm:cxn modelId="{69DF427D-546F-40F5-A4FA-3B930DA6CA6F}" type="presOf" srcId="{67A2EB4B-C8D2-406A-A6D4-3C5FD17E5CDF}" destId="{ACB78502-F885-41AB-8DA9-57C2E291F179}" srcOrd="0" destOrd="0" presId="urn:microsoft.com/office/officeart/2005/8/layout/vList2"/>
    <dgm:cxn modelId="{D4A9C0B2-F2EA-4809-A298-47378119B60D}" srcId="{F9F239BA-064B-4043-856E-53165212058D}" destId="{67A2EB4B-C8D2-406A-A6D4-3C5FD17E5CDF}" srcOrd="0" destOrd="0" parTransId="{AD2FC480-E55F-4FF5-B0C6-F1D03C526B6B}" sibTransId="{29F66D18-BD43-4994-8DCB-B589F9987207}"/>
    <dgm:cxn modelId="{E4E7B8D1-475F-4472-AEF3-FF356C5BED74}" type="presOf" srcId="{F9F239BA-064B-4043-856E-53165212058D}" destId="{D4DD4DE7-B8BF-4E1D-9B73-1B02DBA7B4A6}" srcOrd="0" destOrd="0" presId="urn:microsoft.com/office/officeart/2005/8/layout/vList2"/>
    <dgm:cxn modelId="{FB353CFC-DB95-4C6C-9E1B-ED3F859D8E8E}" srcId="{F9F239BA-064B-4043-856E-53165212058D}" destId="{AE0A8015-53E3-4B79-B846-2CADA3B96038}" srcOrd="1" destOrd="0" parTransId="{1DF58EF6-8A52-43A8-A832-B4BCE1C379E5}" sibTransId="{11AB6EBD-473C-402A-AD28-96FC3086A147}"/>
    <dgm:cxn modelId="{D5F0A449-26C7-42D3-AE5B-96B37B790286}" type="presParOf" srcId="{D4DD4DE7-B8BF-4E1D-9B73-1B02DBA7B4A6}" destId="{ACB78502-F885-41AB-8DA9-57C2E291F179}" srcOrd="0" destOrd="0" presId="urn:microsoft.com/office/officeart/2005/8/layout/vList2"/>
    <dgm:cxn modelId="{DC635DE2-E819-4E59-9C39-24C5BD61E783}" type="presParOf" srcId="{D4DD4DE7-B8BF-4E1D-9B73-1B02DBA7B4A6}" destId="{09D52A9A-1A18-4084-AB6A-3B19CAE5B298}" srcOrd="1" destOrd="0" presId="urn:microsoft.com/office/officeart/2005/8/layout/vList2"/>
    <dgm:cxn modelId="{8BD4A95E-A4AE-47D2-AE01-78448963A8D0}" type="presParOf" srcId="{D4DD4DE7-B8BF-4E1D-9B73-1B02DBA7B4A6}" destId="{F1180DCD-6EE0-4D89-84ED-07C85C1905B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78502-F885-41AB-8DA9-57C2E291F179}">
      <dsp:nvSpPr>
        <dsp:cNvPr id="0" name=""/>
        <dsp:cNvSpPr/>
      </dsp:nvSpPr>
      <dsp:spPr>
        <a:xfrm>
          <a:off x="0" y="58373"/>
          <a:ext cx="6263640" cy="26406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 dirty="0"/>
            <a:t>Tijdens het fietsen mag je geen enkel toestel bedienen terwijl je het in je handen hebt.</a:t>
          </a:r>
          <a:endParaRPr lang="en-US" sz="3700" kern="1200" dirty="0"/>
        </a:p>
      </dsp:txBody>
      <dsp:txXfrm>
        <a:off x="128908" y="187281"/>
        <a:ext cx="6005824" cy="2382874"/>
      </dsp:txXfrm>
    </dsp:sp>
    <dsp:sp modelId="{F1180DCD-6EE0-4D89-84ED-07C85C1905BA}">
      <dsp:nvSpPr>
        <dsp:cNvPr id="0" name=""/>
        <dsp:cNvSpPr/>
      </dsp:nvSpPr>
      <dsp:spPr>
        <a:xfrm>
          <a:off x="0" y="2805623"/>
          <a:ext cx="6263640" cy="264069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 dirty="0"/>
            <a:t>Muziek beluisteren is OK maar zorg dat je het verkeer nog kan horen.</a:t>
          </a:r>
          <a:endParaRPr lang="en-US" sz="3700" kern="1200" dirty="0"/>
        </a:p>
      </dsp:txBody>
      <dsp:txXfrm>
        <a:off x="128908" y="2934531"/>
        <a:ext cx="6005824" cy="2382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BD821-5F73-4A31-A5A5-48DB2C1FB78D}" type="datetimeFigureOut">
              <a:rPr lang="nl-BE" smtClean="0"/>
              <a:t>25/05/2022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9260E-7E13-4306-8B71-14A8A0BAD1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528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624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0637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262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8303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4150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9260E-7E13-4306-8B71-14A8A0BAD1DA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219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1" y="4797"/>
            <a:ext cx="1218103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2374901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336802"/>
            <a:ext cx="722489" cy="1572333"/>
          </a:xfrm>
          <a:prstGeom prst="rect">
            <a:avLst/>
          </a:prstGeom>
          <a:solidFill>
            <a:srgbClr val="96CFE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41E9319-B7BE-D6B1-9F76-50156785A8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943" y="335483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217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7"/>
            <a:ext cx="12181032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122968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3084869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3084869"/>
            <a:ext cx="722489" cy="1572333"/>
          </a:xfrm>
          <a:prstGeom prst="rect">
            <a:avLst/>
          </a:prstGeom>
          <a:solidFill>
            <a:srgbClr val="96CFE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3084869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0B2C17D-2178-BBA1-2D1A-3E0FD29B12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943" y="335483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02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1" y="4797"/>
            <a:ext cx="12181035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2374901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336802"/>
            <a:ext cx="722489" cy="1572333"/>
          </a:xfrm>
          <a:prstGeom prst="rect">
            <a:avLst/>
          </a:prstGeom>
          <a:solidFill>
            <a:srgbClr val="96CFE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336802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FCF0C84-70B6-D9FF-3E6C-9A5EF59DC0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943" y="335483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74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79" y="4796"/>
            <a:ext cx="12181033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3022600"/>
            <a:ext cx="8957733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chemeClr val="bg1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</a:t>
            </a:r>
            <a:br>
              <a:rPr lang="nl-BE" dirty="0"/>
            </a:br>
            <a:r>
              <a:rPr lang="nl-BE" dirty="0"/>
              <a:t>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29845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2984501"/>
            <a:ext cx="722489" cy="1572333"/>
          </a:xfrm>
          <a:prstGeom prst="rect">
            <a:avLst/>
          </a:prstGeom>
          <a:solidFill>
            <a:srgbClr val="96CFE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2984501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1E8DCA7-D26B-D3A9-89D3-9C2EF583E0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47576" y="335483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97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4" y="4797"/>
            <a:ext cx="12181033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4340392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rgbClr val="009DCB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4302293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4302293"/>
            <a:ext cx="722489" cy="1572333"/>
          </a:xfrm>
          <a:prstGeom prst="rect">
            <a:avLst/>
          </a:prstGeom>
          <a:solidFill>
            <a:srgbClr val="96CFE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4302293"/>
            <a:ext cx="722489" cy="157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7837CA7-0993-F7F7-F8F4-566B7B6307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943" y="335483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74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7"/>
            <a:ext cx="12181032" cy="68484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754235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rgbClr val="96CFED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716136"/>
            <a:ext cx="722489" cy="1572333"/>
          </a:xfrm>
          <a:prstGeom prst="rect">
            <a:avLst/>
          </a:prstGeom>
          <a:solidFill>
            <a:srgbClr val="96C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716136"/>
            <a:ext cx="722489" cy="1572333"/>
          </a:xfrm>
          <a:prstGeom prst="rect">
            <a:avLst/>
          </a:prstGeom>
          <a:solidFill>
            <a:srgbClr val="009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716136"/>
            <a:ext cx="722489" cy="1572333"/>
          </a:xfrm>
          <a:prstGeom prst="rect">
            <a:avLst/>
          </a:prstGeom>
          <a:solidFill>
            <a:srgbClr val="96C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104AF4E-6FCD-C89A-B3BF-AAC8EFB876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83437" y="344618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79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INT_COVER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3" y="4796"/>
            <a:ext cx="12181032" cy="684840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33867" y="6032500"/>
            <a:ext cx="12242800" cy="850900"/>
          </a:xfrm>
          <a:custGeom>
            <a:avLst/>
            <a:gdLst>
              <a:gd name="connsiteX0" fmla="*/ 0 w 9182100"/>
              <a:gd name="connsiteY0" fmla="*/ 825500 h 850900"/>
              <a:gd name="connsiteX1" fmla="*/ 12700 w 9182100"/>
              <a:gd name="connsiteY1" fmla="*/ 355600 h 850900"/>
              <a:gd name="connsiteX2" fmla="*/ 9182100 w 9182100"/>
              <a:gd name="connsiteY2" fmla="*/ 0 h 850900"/>
              <a:gd name="connsiteX3" fmla="*/ 9182100 w 9182100"/>
              <a:gd name="connsiteY3" fmla="*/ 850900 h 850900"/>
              <a:gd name="connsiteX4" fmla="*/ 0 w 9182100"/>
              <a:gd name="connsiteY4" fmla="*/ 8255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2100" h="850900">
                <a:moveTo>
                  <a:pt x="0" y="825500"/>
                </a:moveTo>
                <a:lnTo>
                  <a:pt x="12700" y="355600"/>
                </a:lnTo>
                <a:lnTo>
                  <a:pt x="9182100" y="0"/>
                </a:lnTo>
                <a:lnTo>
                  <a:pt x="9182100" y="850900"/>
                </a:lnTo>
                <a:lnTo>
                  <a:pt x="0" y="82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600" y="754235"/>
            <a:ext cx="8534400" cy="1572333"/>
          </a:xfrm>
        </p:spPr>
        <p:txBody>
          <a:bodyPr anchor="ctr">
            <a:noAutofit/>
          </a:bodyPr>
          <a:lstStyle>
            <a:lvl1pPr marL="0" algn="l">
              <a:lnSpc>
                <a:spcPts val="4480"/>
              </a:lnSpc>
              <a:defRPr sz="5600" b="1" cap="all">
                <a:solidFill>
                  <a:srgbClr val="96CFED"/>
                </a:solidFill>
              </a:defRPr>
            </a:lvl1pPr>
          </a:lstStyle>
          <a:p>
            <a:r>
              <a:rPr lang="nl-BE" dirty="0"/>
              <a:t>TITEL </a:t>
            </a:r>
            <a:br>
              <a:rPr lang="nl-BE" dirty="0"/>
            </a:br>
            <a:r>
              <a:rPr lang="nl-BE" dirty="0"/>
              <a:t>VAN DE PRESENTATIE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936045" y="716136"/>
            <a:ext cx="722489" cy="1572333"/>
          </a:xfrm>
          <a:prstGeom prst="rect">
            <a:avLst/>
          </a:prstGeom>
          <a:solidFill>
            <a:srgbClr val="96C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970845" y="716136"/>
            <a:ext cx="722489" cy="1572333"/>
          </a:xfrm>
          <a:prstGeom prst="rect">
            <a:avLst/>
          </a:prstGeom>
          <a:solidFill>
            <a:srgbClr val="009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482" y="716136"/>
            <a:ext cx="722489" cy="1572333"/>
          </a:xfrm>
          <a:prstGeom prst="rect">
            <a:avLst/>
          </a:prstGeom>
          <a:solidFill>
            <a:srgbClr val="96C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075" y="6224798"/>
            <a:ext cx="1977980" cy="55687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2D481AC-ECAA-C7FE-FA05-204277F8C4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43130" y="344618"/>
            <a:ext cx="1965128" cy="8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05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647699"/>
            <a:ext cx="102616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rgbClr val="96CFED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739903"/>
            <a:ext cx="10261600" cy="4114800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rgbClr val="009DCB"/>
                </a:solidFill>
              </a:defRPr>
            </a:lvl1pPr>
            <a:lvl2pPr marL="72000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rgbClr val="96CFED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9B050600-3CE9-AEDF-6943-82EA0972FB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0812" y="6160725"/>
            <a:ext cx="1538632" cy="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87423"/>
      </p:ext>
    </p:extLst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647699"/>
            <a:ext cx="10261600" cy="914402"/>
          </a:xfrm>
        </p:spPr>
        <p:txBody>
          <a:bodyPr anchor="t">
            <a:noAutofit/>
          </a:bodyPr>
          <a:lstStyle>
            <a:lvl1pPr algn="l">
              <a:lnSpc>
                <a:spcPts val="3520"/>
              </a:lnSpc>
              <a:defRPr sz="4100" b="1" cap="all">
                <a:solidFill>
                  <a:srgbClr val="96CFED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739901"/>
            <a:ext cx="10261600" cy="4114800"/>
          </a:xfrm>
        </p:spPr>
        <p:txBody>
          <a:bodyPr/>
          <a:lstStyle>
            <a:lvl1pPr marL="0">
              <a:spcBef>
                <a:spcPts val="0"/>
              </a:spcBef>
              <a:buFont typeface="Arial"/>
              <a:buChar char="•"/>
              <a:defRPr b="0">
                <a:solidFill>
                  <a:srgbClr val="009DCB"/>
                </a:solidFill>
              </a:defRPr>
            </a:lvl1pPr>
            <a:lvl2pPr marL="720000">
              <a:spcBef>
                <a:spcPts val="0"/>
              </a:spcBef>
              <a:buFont typeface="Arial"/>
              <a:buChar char="•"/>
              <a:defRPr b="0" i="1">
                <a:solidFill>
                  <a:schemeClr val="accent4"/>
                </a:solidFill>
              </a:defRPr>
            </a:lvl2pPr>
            <a:lvl3pPr marL="1440000">
              <a:spcBef>
                <a:spcPts val="0"/>
              </a:spcBef>
              <a:buFont typeface="Arial"/>
              <a:buChar char="•"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rgbClr val="96CFED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99B207EC-92D7-C05B-DAC1-7181230F93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0812" y="6160725"/>
            <a:ext cx="1538632" cy="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75417"/>
      </p:ext>
    </p:extLst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2800" y="647699"/>
            <a:ext cx="4419600" cy="914402"/>
          </a:xfrm>
        </p:spPr>
        <p:txBody>
          <a:bodyPr anchor="t">
            <a:noAutofit/>
          </a:bodyPr>
          <a:lstStyle>
            <a:lvl1pPr algn="l">
              <a:lnSpc>
                <a:spcPts val="2620"/>
              </a:lnSpc>
              <a:defRPr sz="2600" b="1" cap="all">
                <a:solidFill>
                  <a:srgbClr val="96CFED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2800" y="1739901"/>
            <a:ext cx="4419600" cy="4114800"/>
          </a:xfrm>
        </p:spPr>
        <p:txBody>
          <a:bodyPr>
            <a:normAutofit/>
          </a:bodyPr>
          <a:lstStyle>
            <a:lvl1pPr marL="0">
              <a:spcBef>
                <a:spcPts val="0"/>
              </a:spcBef>
              <a:buFontTx/>
              <a:buNone/>
              <a:defRPr sz="2000" b="0">
                <a:solidFill>
                  <a:srgbClr val="009DCB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rgbClr val="96CFED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363133" y="647699"/>
            <a:ext cx="5427133" cy="5207002"/>
          </a:xfr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b="0">
                <a:solidFill>
                  <a:srgbClr val="009DCB"/>
                </a:solidFill>
              </a:defRPr>
            </a:lvl1pPr>
            <a:lvl2pPr marL="0">
              <a:spcBef>
                <a:spcPts val="0"/>
              </a:spcBef>
              <a:buFontTx/>
              <a:buNone/>
              <a:defRPr b="0" i="1">
                <a:solidFill>
                  <a:schemeClr val="accent4"/>
                </a:solidFill>
              </a:defRPr>
            </a:lvl2pPr>
            <a:lvl3pPr marL="0">
              <a:spcBef>
                <a:spcPts val="0"/>
              </a:spcBef>
              <a:buFontTx/>
              <a:buNone/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EB2E21E-DCFC-767A-2014-D0037024DB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0812" y="6160725"/>
            <a:ext cx="1538632" cy="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36841"/>
      </p:ext>
    </p:extLst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0800" y="647699"/>
            <a:ext cx="10261600" cy="406402"/>
          </a:xfrm>
        </p:spPr>
        <p:txBody>
          <a:bodyPr anchor="t">
            <a:noAutofit/>
          </a:bodyPr>
          <a:lstStyle>
            <a:lvl1pPr algn="l">
              <a:defRPr sz="2200" b="1" cap="all">
                <a:solidFill>
                  <a:srgbClr val="009DCB"/>
                </a:solidFill>
              </a:defRPr>
            </a:lvl1pPr>
          </a:lstStyle>
          <a:p>
            <a:r>
              <a:rPr lang="nl-BE" dirty="0"/>
              <a:t>TITEL VAN DE FOTO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1282701"/>
            <a:ext cx="10261600" cy="4572003"/>
          </a:xfrm>
        </p:spPr>
        <p:txBody>
          <a:bodyPr>
            <a:normAutofit/>
          </a:bodyPr>
          <a:lstStyle>
            <a:lvl1pPr>
              <a:buFontTx/>
              <a:buNone/>
              <a:defRPr sz="2300" b="0">
                <a:solidFill>
                  <a:srgbClr val="009DCB"/>
                </a:solidFill>
              </a:defRPr>
            </a:lvl1pPr>
            <a:lvl2pPr>
              <a:buFont typeface="Arial"/>
              <a:buChar char="•"/>
              <a:defRPr b="1" i="1">
                <a:solidFill>
                  <a:schemeClr val="accent1"/>
                </a:solidFill>
              </a:defRPr>
            </a:lvl2pPr>
            <a:lvl3pPr>
              <a:buFont typeface="Arial"/>
              <a:buChar char="•"/>
              <a:defRPr>
                <a:solidFill>
                  <a:schemeClr val="bg2"/>
                </a:solidFill>
              </a:defRPr>
            </a:lvl3pPr>
            <a:lvl4pPr>
              <a:buFont typeface="Arial"/>
              <a:buChar char="•"/>
              <a:defRPr>
                <a:solidFill>
                  <a:schemeClr val="bg2"/>
                </a:solidFill>
              </a:defRPr>
            </a:lvl4pPr>
            <a:lvl5pPr>
              <a:buFont typeface="Arial"/>
              <a:buChar char="•"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 rot="16200000" flipH="1">
            <a:off x="-1756836" y="3251199"/>
            <a:ext cx="5207003" cy="5"/>
          </a:xfrm>
          <a:prstGeom prst="line">
            <a:avLst/>
          </a:prstGeom>
          <a:ln w="19050" cap="rnd">
            <a:solidFill>
              <a:srgbClr val="96CFED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76" y="6207704"/>
            <a:ext cx="2060064" cy="5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57313"/>
      </p:ext>
    </p:extLst>
  </p:cSld>
  <p:clrMapOvr>
    <a:masterClrMapping/>
  </p:clrMapOvr>
  <p:transition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017241"/>
            <a:ext cx="12202925" cy="8407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592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9467" y="6356351"/>
            <a:ext cx="1134533" cy="365125"/>
          </a:xfrm>
        </p:spPr>
        <p:txBody>
          <a:bodyPr/>
          <a:lstStyle>
            <a:lvl1pPr>
              <a:defRPr baseline="0"/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EC1549B-DBE6-DFE1-19D6-81574FD8FF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0812" y="6160725"/>
            <a:ext cx="1538632" cy="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65986"/>
      </p:ext>
    </p:extLst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04915-F0CD-984C-AA2C-237F741832E2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7C78-9776-834A-ADB0-F41A59E7F8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100" b="1" kern="1200" cap="all">
          <a:solidFill>
            <a:srgbClr val="96CFE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9DCB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i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4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8C7B2-BA2E-48F7-93B8-A66F8C361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Verkeersregels voor de fietser</a:t>
            </a:r>
          </a:p>
        </p:txBody>
      </p:sp>
    </p:spTree>
    <p:extLst>
      <p:ext uri="{BB962C8B-B14F-4D97-AF65-F5344CB8AC3E}">
        <p14:creationId xmlns:p14="http://schemas.microsoft.com/office/powerpoint/2010/main" val="25056146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1782C-1166-F15E-542A-F66E0548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647699"/>
            <a:ext cx="10261600" cy="444831"/>
          </a:xfrm>
        </p:spPr>
        <p:txBody>
          <a:bodyPr/>
          <a:lstStyle/>
          <a:p>
            <a:r>
              <a:rPr lang="nl-BE" dirty="0"/>
              <a:t>Goed of fout?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D021C94-7498-4ACB-8621-74F8781F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371600"/>
            <a:ext cx="10261600" cy="4114800"/>
          </a:xfrm>
        </p:spPr>
        <p:txBody>
          <a:bodyPr>
            <a:normAutofit/>
          </a:bodyPr>
          <a:lstStyle/>
          <a:p>
            <a:pPr marL="114300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Kijk goed naar de fietsers in de afbeelding. </a:t>
            </a:r>
          </a:p>
          <a:p>
            <a:pPr marL="114300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Duid met een groene cirkel de fietsers aan die de 	verkeersregels volgen. Je vindt er minstens 5.</a:t>
            </a:r>
          </a:p>
          <a:p>
            <a:pPr marL="114300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Duid met een rode cirkel de fietsers aan die de 	verkeersregels overtreden. Je vindt er minstens 5.</a:t>
            </a:r>
            <a:endParaRPr lang="nl-B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847E01B-A912-5223-BD6C-54C527CC4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40812" y="6160725"/>
            <a:ext cx="1538632" cy="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05167"/>
      </p:ext>
    </p:extLst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speelgoed, kleurrijk&#10;&#10;Automatisch gegenereerde beschrijving">
            <a:extLst>
              <a:ext uri="{FF2B5EF4-FFF2-40B4-BE49-F238E27FC236}">
                <a16:creationId xmlns:a16="http://schemas.microsoft.com/office/drawing/2014/main" id="{620B525D-4EF4-3668-85D3-190852D5C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599" y="321630"/>
            <a:ext cx="7442801" cy="62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79456"/>
      </p:ext>
    </p:extLst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16DBF-D584-43EE-A9A1-862231DF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5x goed gedrag</a:t>
            </a:r>
          </a:p>
        </p:txBody>
      </p:sp>
      <p:pic>
        <p:nvPicPr>
          <p:cNvPr id="5" name="Tijdelijke aanduiding voor inhoud 4" descr="Afbeelding met kaart&#10;&#10;Automatisch gegenereerde beschrijving">
            <a:extLst>
              <a:ext uri="{FF2B5EF4-FFF2-40B4-BE49-F238E27FC236}">
                <a16:creationId xmlns:a16="http://schemas.microsoft.com/office/drawing/2014/main" id="{FAA542DA-EAD7-CFF0-C8C9-A2DAD6D4B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419" y="1225252"/>
            <a:ext cx="6321719" cy="5272345"/>
          </a:xfrm>
        </p:spPr>
      </p:pic>
    </p:spTree>
    <p:extLst>
      <p:ext uri="{BB962C8B-B14F-4D97-AF65-F5344CB8AC3E}">
        <p14:creationId xmlns:p14="http://schemas.microsoft.com/office/powerpoint/2010/main" val="996941089"/>
      </p:ext>
    </p:extLst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 descr="Afbeelding met speelgoed&#10;&#10;Automatisch gegenereerde beschrijving">
            <a:extLst>
              <a:ext uri="{FF2B5EF4-FFF2-40B4-BE49-F238E27FC236}">
                <a16:creationId xmlns:a16="http://schemas.microsoft.com/office/drawing/2014/main" id="{FBA49D50-7F0C-054E-6A07-748049D7A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419" y="1225251"/>
            <a:ext cx="6321719" cy="52723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DB16DBF-D584-43EE-A9A1-862231DF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5x fout gedrag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822D0D1-151D-E494-5658-656F74CC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741572"/>
      </p:ext>
    </p:extLst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5223A-3881-4778-973A-1F900C1D6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 er een fietspad is…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82D774-3950-43E6-A46D-FC59632A2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110509"/>
            <a:ext cx="10261600" cy="611411"/>
          </a:xfrm>
        </p:spPr>
        <p:txBody>
          <a:bodyPr/>
          <a:lstStyle/>
          <a:p>
            <a:r>
              <a:rPr lang="nl-BE" dirty="0"/>
              <a:t>Dan moet je dit in de juiste richting gebruiken: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DEC886C-1F88-6101-BDCB-130B99A3C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2194158"/>
            <a:ext cx="4756367" cy="314713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FA00117-7D14-304E-AD73-2EBB39666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209" y="2194158"/>
            <a:ext cx="4756367" cy="31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12830"/>
      </p:ext>
    </p:extLst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282F366-1984-BE83-6C81-C3B543CDA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73" r="1357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897B22-931F-4DF0-B3B0-FF863E2B7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255382"/>
            <a:ext cx="3737430" cy="2851008"/>
          </a:xfrm>
        </p:spPr>
        <p:txBody>
          <a:bodyPr>
            <a:normAutofit/>
          </a:bodyPr>
          <a:lstStyle/>
          <a:p>
            <a:r>
              <a:rPr lang="nl-BE" sz="2200" dirty="0"/>
              <a:t>Mag je in de stad/dorp met twee naast elkaar rijden ook als er een wagen langs achter nadert.</a:t>
            </a:r>
          </a:p>
          <a:p>
            <a:endParaRPr lang="nl-BE" sz="2200" dirty="0"/>
          </a:p>
          <a:p>
            <a:r>
              <a:rPr lang="nl-BE" sz="2200" dirty="0"/>
              <a:t>Buiten de stad moet je achter elkaar rijden als er een voertuig langs achter nadert.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F3A6BDC-2956-7E29-98D5-C43F2D5AF63C}"/>
              </a:ext>
            </a:extLst>
          </p:cNvPr>
          <p:cNvSpPr txBox="1">
            <a:spLocks/>
          </p:cNvSpPr>
          <p:nvPr/>
        </p:nvSpPr>
        <p:spPr>
          <a:xfrm>
            <a:off x="965200" y="985191"/>
            <a:ext cx="3737429" cy="10692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ts val="3520"/>
              </a:lnSpc>
              <a:spcBef>
                <a:spcPct val="0"/>
              </a:spcBef>
              <a:buNone/>
              <a:defRPr sz="4100" b="1" kern="1200" cap="all">
                <a:solidFill>
                  <a:srgbClr val="96CFE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Als er geen fietspad is…</a:t>
            </a:r>
          </a:p>
        </p:txBody>
      </p:sp>
    </p:spTree>
    <p:extLst>
      <p:ext uri="{BB962C8B-B14F-4D97-AF65-F5344CB8AC3E}">
        <p14:creationId xmlns:p14="http://schemas.microsoft.com/office/powerpoint/2010/main" val="155381820"/>
      </p:ext>
    </p:extLst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015E5-0817-4FFE-955F-01522EB77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281" y="154379"/>
            <a:ext cx="4178629" cy="6026965"/>
          </a:xfrm>
          <a:solidFill>
            <a:srgbClr val="009DCB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br>
              <a:rPr lang="nl-BE" sz="6000" dirty="0">
                <a:solidFill>
                  <a:schemeClr val="bg1"/>
                </a:solidFill>
              </a:rPr>
            </a:br>
            <a:r>
              <a:rPr lang="nl-BE" sz="6000" dirty="0" err="1">
                <a:solidFill>
                  <a:schemeClr val="bg1"/>
                </a:solidFill>
              </a:rPr>
              <a:t>GSM’en</a:t>
            </a:r>
            <a:r>
              <a:rPr lang="nl-BE" sz="6000" dirty="0">
                <a:solidFill>
                  <a:schemeClr val="bg1"/>
                </a:solidFill>
              </a:rPr>
              <a:t>, </a:t>
            </a:r>
            <a:r>
              <a:rPr lang="nl-BE" sz="6000" dirty="0" err="1">
                <a:solidFill>
                  <a:schemeClr val="bg1"/>
                </a:solidFill>
              </a:rPr>
              <a:t>SMS’en</a:t>
            </a:r>
            <a:br>
              <a:rPr lang="nl-BE" sz="6000" dirty="0">
                <a:solidFill>
                  <a:schemeClr val="bg1"/>
                </a:solidFill>
              </a:rPr>
            </a:br>
            <a:r>
              <a:rPr lang="nl-BE" sz="6000" dirty="0">
                <a:solidFill>
                  <a:schemeClr val="bg1"/>
                </a:solidFill>
              </a:rPr>
              <a:t>en muziek luisteren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324FA4E4-9CA8-6AA4-4A76-2548458E2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544937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6881332"/>
      </p:ext>
    </p:extLst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EDB42-413E-4C7B-9FC3-1CC17139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384746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nl-BE" sz="5400" dirty="0"/>
              <a:t>Fietspad verlaten?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D1534A-35AA-4D0C-A695-6CC1543EF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100" y="2932276"/>
            <a:ext cx="3925783" cy="3320668"/>
          </a:xfrm>
        </p:spPr>
        <p:txBody>
          <a:bodyPr>
            <a:normAutofit/>
          </a:bodyPr>
          <a:lstStyle/>
          <a:p>
            <a:r>
              <a:rPr lang="nl-BE" sz="2200" dirty="0"/>
              <a:t>Je mag het fietspad verlaten</a:t>
            </a:r>
            <a:br>
              <a:rPr lang="nl-BE" sz="2200" dirty="0"/>
            </a:br>
            <a:r>
              <a:rPr lang="nl-BE" sz="2200" dirty="0"/>
              <a:t>(om in te halen, om een obstakel te vermijden).</a:t>
            </a:r>
          </a:p>
          <a:p>
            <a:endParaRPr lang="nl-BE" sz="2200" dirty="0"/>
          </a:p>
          <a:p>
            <a:r>
              <a:rPr lang="nl-BE" sz="2200" dirty="0"/>
              <a:t>Je moet dan wel voorrang geven aan de voertuigen op de rijbaan.</a:t>
            </a:r>
          </a:p>
          <a:p>
            <a:endParaRPr lang="nl-BE" sz="2200" dirty="0"/>
          </a:p>
          <a:p>
            <a:r>
              <a:rPr lang="nl-BE" sz="2200" dirty="0"/>
              <a:t>Kijk eerst om en steek je arm uit.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77D2C61-4EE0-90ED-1676-562E823B0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424" b="1227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153361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4A7BA-EE9A-439D-8EA0-0B954FD0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384746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nl-BE" sz="5400" dirty="0"/>
              <a:t>Voorrang of niet?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BA99AA-C60D-4D3B-9D97-DE081C1EB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100" y="2932276"/>
            <a:ext cx="4243589" cy="3320668"/>
          </a:xfrm>
        </p:spPr>
        <p:txBody>
          <a:bodyPr>
            <a:normAutofit/>
          </a:bodyPr>
          <a:lstStyle/>
          <a:p>
            <a:r>
              <a:rPr lang="nl-BE" sz="2200" dirty="0"/>
              <a:t>Aan een gewoon kruispunt (zonder fietspad, zonder verkeerstekens) moet je altijd voorrang geven aan rechts.</a:t>
            </a:r>
          </a:p>
          <a:p>
            <a:pPr marL="0" indent="0">
              <a:buNone/>
            </a:pPr>
            <a:endParaRPr lang="nl-BE" sz="22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84C5FDD-6F48-1F33-B006-165B2D6D6C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40" r="610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5010139"/>
      </p:ext>
    </p:extLst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1DDD0-27A0-1322-1799-F262E930B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384746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nl-BE" sz="5400" dirty="0"/>
              <a:t>Voorrang of niet?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851C9C-3902-C364-09D8-170F6A6C3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100" y="2932276"/>
            <a:ext cx="4243589" cy="1140960"/>
          </a:xfrm>
        </p:spPr>
        <p:txBody>
          <a:bodyPr>
            <a:normAutofit/>
          </a:bodyPr>
          <a:lstStyle/>
          <a:p>
            <a:r>
              <a:rPr lang="nl-BE" sz="2200" dirty="0"/>
              <a:t>Aan een oversteekplaats voor fietsers moet je altijd voorrang geven.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878D321-F1B2-E763-DA4C-A92E1A2FA0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96" r="179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4006161"/>
      </p:ext>
    </p:extLst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8C5EB-076B-2C72-DD7E-3714B44FF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00" y="360995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nl-BE" sz="5400" dirty="0"/>
              <a:t>Voorrang</a:t>
            </a:r>
            <a:br>
              <a:rPr lang="nl-BE" sz="5400" dirty="0"/>
            </a:br>
            <a:r>
              <a:rPr lang="nl-BE" sz="5400" dirty="0"/>
              <a:t>of niet?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02980E-D413-F7E4-60B5-4C7A9A479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100" y="2908525"/>
            <a:ext cx="4243589" cy="844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2200" dirty="0"/>
              <a:t>Aan een zebrapad moet je voorrang geven aan de voetgangers.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AD644ED-61F2-CB01-84AB-C74766BD3A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56" r="2364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5151096"/>
      </p:ext>
    </p:extLst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VSV_PPT_MIDDELBAAR">
  <a:themeElements>
    <a:clrScheme name="VSV_MIDDELBAAR">
      <a:dk1>
        <a:sysClr val="windowText" lastClr="000000"/>
      </a:dk1>
      <a:lt1>
        <a:sysClr val="window" lastClr="FFFFFF"/>
      </a:lt1>
      <a:dk2>
        <a:srgbClr val="C7DA00"/>
      </a:dk2>
      <a:lt2>
        <a:srgbClr val="00831A"/>
      </a:lt2>
      <a:accent1>
        <a:srgbClr val="C7DA00"/>
      </a:accent1>
      <a:accent2>
        <a:srgbClr val="00831A"/>
      </a:accent2>
      <a:accent3>
        <a:srgbClr val="FF0521"/>
      </a:accent3>
      <a:accent4>
        <a:srgbClr val="6C6F70"/>
      </a:accent4>
      <a:accent5>
        <a:srgbClr val="9BBCED"/>
      </a:accent5>
      <a:accent6>
        <a:srgbClr val="93006D"/>
      </a:accent6>
      <a:hlink>
        <a:srgbClr val="0000FF"/>
      </a:hlink>
      <a:folHlink>
        <a:srgbClr val="CE005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fietsquiz - HC" id="{05365708-328C-44CD-B60D-186447B61F47}" vid="{7A8DD00F-DAEF-4362-9F37-7E174109E78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E08EBB9166E043985D6607B6BE4B2A" ma:contentTypeVersion="7" ma:contentTypeDescription="Een nieuw document maken." ma:contentTypeScope="" ma:versionID="d01da36ccb457274094a6ced9269bbda">
  <xsd:schema xmlns:xsd="http://www.w3.org/2001/XMLSchema" xmlns:xs="http://www.w3.org/2001/XMLSchema" xmlns:p="http://schemas.microsoft.com/office/2006/metadata/properties" xmlns:ns2="071dc6fa-b555-4e7f-9387-a59b9aea7172" targetNamespace="http://schemas.microsoft.com/office/2006/metadata/properties" ma:root="true" ma:fieldsID="3099ddf4b9846400185d6fc696bb51a0" ns2:_="">
    <xsd:import namespace="071dc6fa-b555-4e7f-9387-a59b9aea71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1dc6fa-b555-4e7f-9387-a59b9aea71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6C92E7-DA01-4906-A6DF-5877F1EC71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02E420-3449-4A91-ABE3-A6FBDB046B73}">
  <ds:schemaRefs>
    <ds:schemaRef ds:uri="http://purl.org/dc/terms/"/>
    <ds:schemaRef ds:uri="http://purl.org/dc/elements/1.1/"/>
    <ds:schemaRef ds:uri="http://purl.org/dc/dcmitype/"/>
    <ds:schemaRef ds:uri="071dc6fa-b555-4e7f-9387-a59b9aea7172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853FE74-34F1-4027-A33A-1623CD08B5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1dc6fa-b555-4e7f-9387-a59b9aea71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Breedbeeld</PresentationFormat>
  <Paragraphs>38</Paragraphs>
  <Slides>12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VSV_PPT_MIDDELBAAR</vt:lpstr>
      <vt:lpstr>Verkeersregels voor de fietser</vt:lpstr>
      <vt:lpstr>Goed of fout?</vt:lpstr>
      <vt:lpstr>PowerPoint-presentatie</vt:lpstr>
      <vt:lpstr>5x goed gedrag</vt:lpstr>
      <vt:lpstr>5x fout gedrag</vt:lpstr>
      <vt:lpstr>Als er een fietspad is…</vt:lpstr>
      <vt:lpstr>PowerPoint-presentatie</vt:lpstr>
      <vt:lpstr> GSM’en, SMS’en en muziek luisteren</vt:lpstr>
      <vt:lpstr>Fietspad verlaten?</vt:lpstr>
      <vt:lpstr>Voorrang of niet?</vt:lpstr>
      <vt:lpstr>Voorrang of niet?</vt:lpstr>
      <vt:lpstr>Voorrang of niet?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ben jij in het verkeer?</dc:title>
  <dc:creator>Dirk Gabriëls</dc:creator>
  <cp:lastModifiedBy>Seppe Lecocq</cp:lastModifiedBy>
  <cp:revision>36</cp:revision>
  <dcterms:created xsi:type="dcterms:W3CDTF">2019-10-23T12:01:19Z</dcterms:created>
  <dcterms:modified xsi:type="dcterms:W3CDTF">2022-05-25T13:12:57Z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0x01010054E08EBB9166E043985D6607B6BE4B2A</vt:lpwstr>
  </property>
</Properties>
</file>